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9"/>
  </p:notesMasterIdLst>
  <p:sldIdLst>
    <p:sldId id="256" r:id="rId2"/>
    <p:sldId id="260" r:id="rId3"/>
    <p:sldId id="262" r:id="rId4"/>
    <p:sldId id="308" r:id="rId5"/>
    <p:sldId id="274" r:id="rId6"/>
    <p:sldId id="264" r:id="rId7"/>
    <p:sldId id="263" r:id="rId8"/>
    <p:sldId id="279" r:id="rId9"/>
    <p:sldId id="310" r:id="rId10"/>
    <p:sldId id="311" r:id="rId11"/>
    <p:sldId id="312" r:id="rId12"/>
    <p:sldId id="314" r:id="rId13"/>
    <p:sldId id="258" r:id="rId14"/>
    <p:sldId id="313" r:id="rId15"/>
    <p:sldId id="267" r:id="rId16"/>
    <p:sldId id="270" r:id="rId17"/>
    <p:sldId id="288" r:id="rId18"/>
  </p:sldIdLst>
  <p:sldSz cx="9144000" cy="5143500" type="screen16x9"/>
  <p:notesSz cx="6858000" cy="9144000"/>
  <p:embeddedFontLst>
    <p:embeddedFont>
      <p:font typeface="IBM Plex Mono" panose="020B0509050203000203" pitchFamily="49" charset="0"/>
      <p:regular r:id="rId20"/>
      <p:bold r:id="rId21"/>
      <p:italic r:id="rId22"/>
      <p:boldItalic r:id="rId23"/>
    </p:embeddedFont>
    <p:embeddedFont>
      <p:font typeface="Open Sans" panose="020B0606030504020204" pitchFamily="34" charset="0"/>
      <p:regular r:id="rId24"/>
      <p:bold r:id="rId25"/>
      <p:italic r:id="rId26"/>
      <p:boldItalic r:id="rId27"/>
    </p:embeddedFont>
    <p:embeddedFont>
      <p:font typeface="Poppins" panose="00000500000000000000" pitchFamily="2" charset="0"/>
      <p:regular r:id="rId28"/>
      <p:bold r:id="rId29"/>
      <p:italic r:id="rId30"/>
      <p:boldItalic r:id="rId31"/>
    </p:embeddedFont>
    <p:embeddedFont>
      <p:font typeface="Roboto Condensed Light" panose="02000000000000000000" pitchFamily="2" charset="0"/>
      <p:regular r:id="rId32"/>
      <p:italic r:id="rId33"/>
    </p:embeddedFont>
    <p:embeddedFont>
      <p:font typeface="Source Code Pro" panose="020B0509030403020204" pitchFamily="49"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E79647-7BE5-4CA1-A817-53C58119320F}">
  <a:tblStyle styleId="{D4E79647-7BE5-4CA1-A817-53C58119320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447" autoAdjust="0"/>
  </p:normalViewPr>
  <p:slideViewPr>
    <p:cSldViewPr snapToGrid="0">
      <p:cViewPr varScale="1">
        <p:scale>
          <a:sx n="81" d="100"/>
          <a:sy n="81" d="100"/>
        </p:scale>
        <p:origin x="920" y="4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viewProps" Target="viewProps.xml"/><Relationship Id="rId21" Type="http://schemas.openxmlformats.org/officeDocument/2006/relationships/font" Target="fonts/font2.fntdata"/><Relationship Id="rId34" Type="http://schemas.openxmlformats.org/officeDocument/2006/relationships/font" Target="fonts/font15.fntdata"/><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am Rithika" userId="83a039115c02b037" providerId="LiveId" clId="{B85A337B-86F2-43FF-80D8-86F16F4F0076}"/>
    <pc:docChg chg="undo redo custSel addSld delSld modSld modMainMaster">
      <pc:chgData name="Alam Rithika" userId="83a039115c02b037" providerId="LiveId" clId="{B85A337B-86F2-43FF-80D8-86F16F4F0076}" dt="2024-02-14T04:43:23.762" v="456"/>
      <pc:docMkLst>
        <pc:docMk/>
      </pc:docMkLst>
      <pc:sldChg chg="modTransition">
        <pc:chgData name="Alam Rithika" userId="83a039115c02b037" providerId="LiveId" clId="{B85A337B-86F2-43FF-80D8-86F16F4F0076}" dt="2024-02-14T04:42:45.203" v="433"/>
        <pc:sldMkLst>
          <pc:docMk/>
          <pc:sldMk cId="0" sldId="256"/>
        </pc:sldMkLst>
      </pc:sldChg>
      <pc:sldChg chg="addSp modSp modTransition">
        <pc:chgData name="Alam Rithika" userId="83a039115c02b037" providerId="LiveId" clId="{B85A337B-86F2-43FF-80D8-86F16F4F0076}" dt="2024-02-14T04:42:45.203" v="433"/>
        <pc:sldMkLst>
          <pc:docMk/>
          <pc:sldMk cId="0" sldId="258"/>
        </pc:sldMkLst>
        <pc:picChg chg="add mod">
          <ac:chgData name="Alam Rithika" userId="83a039115c02b037" providerId="LiveId" clId="{B85A337B-86F2-43FF-80D8-86F16F4F0076}" dt="2024-02-13T14:16:39.497" v="338" actId="1076"/>
          <ac:picMkLst>
            <pc:docMk/>
            <pc:sldMk cId="0" sldId="258"/>
            <ac:picMk id="2" creationId="{DF24AE2C-8626-B890-F402-94CE7982F774}"/>
          </ac:picMkLst>
        </pc:picChg>
        <pc:picChg chg="mod">
          <ac:chgData name="Alam Rithika" userId="83a039115c02b037" providerId="LiveId" clId="{B85A337B-86F2-43FF-80D8-86F16F4F0076}" dt="2024-02-13T14:11:59.456" v="328" actId="1076"/>
          <ac:picMkLst>
            <pc:docMk/>
            <pc:sldMk cId="0" sldId="258"/>
            <ac:picMk id="2050" creationId="{E5D64859-0D5B-2A6B-4CC8-9ED3446A2B31}"/>
          </ac:picMkLst>
        </pc:picChg>
      </pc:sldChg>
      <pc:sldChg chg="addSp modSp mod modTransition">
        <pc:chgData name="Alam Rithika" userId="83a039115c02b037" providerId="LiveId" clId="{B85A337B-86F2-43FF-80D8-86F16F4F0076}" dt="2024-02-14T04:42:45.203" v="433"/>
        <pc:sldMkLst>
          <pc:docMk/>
          <pc:sldMk cId="0" sldId="260"/>
        </pc:sldMkLst>
        <pc:grpChg chg="mod">
          <ac:chgData name="Alam Rithika" userId="83a039115c02b037" providerId="LiveId" clId="{B85A337B-86F2-43FF-80D8-86F16F4F0076}" dt="2024-02-13T14:27:24.216" v="410" actId="1076"/>
          <ac:grpSpMkLst>
            <pc:docMk/>
            <pc:sldMk cId="0" sldId="260"/>
            <ac:grpSpMk id="1534" creationId="{00000000-0000-0000-0000-000000000000}"/>
          </ac:grpSpMkLst>
        </pc:grpChg>
        <pc:picChg chg="mod">
          <ac:chgData name="Alam Rithika" userId="83a039115c02b037" providerId="LiveId" clId="{B85A337B-86F2-43FF-80D8-86F16F4F0076}" dt="2024-02-13T14:27:17.608" v="407" actId="1076"/>
          <ac:picMkLst>
            <pc:docMk/>
            <pc:sldMk cId="0" sldId="260"/>
            <ac:picMk id="5" creationId="{D43599DC-97BD-A73E-8BAE-AE521E11C632}"/>
          </ac:picMkLst>
        </pc:picChg>
        <pc:picChg chg="add mod">
          <ac:chgData name="Alam Rithika" userId="83a039115c02b037" providerId="LiveId" clId="{B85A337B-86F2-43FF-80D8-86F16F4F0076}" dt="2024-02-13T14:27:20.598" v="408" actId="1076"/>
          <ac:picMkLst>
            <pc:docMk/>
            <pc:sldMk cId="0" sldId="260"/>
            <ac:picMk id="8194" creationId="{339EF927-2129-1A83-BFBD-5ACE331A4AC4}"/>
          </ac:picMkLst>
        </pc:picChg>
      </pc:sldChg>
      <pc:sldChg chg="addSp modSp modTransition modAnim">
        <pc:chgData name="Alam Rithika" userId="83a039115c02b037" providerId="LiveId" clId="{B85A337B-86F2-43FF-80D8-86F16F4F0076}" dt="2024-02-14T04:43:03.508" v="438"/>
        <pc:sldMkLst>
          <pc:docMk/>
          <pc:sldMk cId="0" sldId="262"/>
        </pc:sldMkLst>
        <pc:spChg chg="mod">
          <ac:chgData name="Alam Rithika" userId="83a039115c02b037" providerId="LiveId" clId="{B85A337B-86F2-43FF-80D8-86F16F4F0076}" dt="2024-02-13T14:28:29.486" v="413" actId="14100"/>
          <ac:spMkLst>
            <pc:docMk/>
            <pc:sldMk cId="0" sldId="262"/>
            <ac:spMk id="1637" creationId="{00000000-0000-0000-0000-000000000000}"/>
          </ac:spMkLst>
        </pc:spChg>
        <pc:picChg chg="add mod">
          <ac:chgData name="Alam Rithika" userId="83a039115c02b037" providerId="LiveId" clId="{B85A337B-86F2-43FF-80D8-86F16F4F0076}" dt="2024-02-13T14:28:43.993" v="418"/>
          <ac:picMkLst>
            <pc:docMk/>
            <pc:sldMk cId="0" sldId="262"/>
            <ac:picMk id="9218" creationId="{91F35BF5-5892-8D6A-9089-707808B0C44E}"/>
          </ac:picMkLst>
        </pc:picChg>
      </pc:sldChg>
      <pc:sldChg chg="modTransition">
        <pc:chgData name="Alam Rithika" userId="83a039115c02b037" providerId="LiveId" clId="{B85A337B-86F2-43FF-80D8-86F16F4F0076}" dt="2024-02-14T04:42:45.203" v="433"/>
        <pc:sldMkLst>
          <pc:docMk/>
          <pc:sldMk cId="0" sldId="263"/>
        </pc:sldMkLst>
      </pc:sldChg>
      <pc:sldChg chg="modTransition modAnim">
        <pc:chgData name="Alam Rithika" userId="83a039115c02b037" providerId="LiveId" clId="{B85A337B-86F2-43FF-80D8-86F16F4F0076}" dt="2024-02-14T04:43:23.762" v="456"/>
        <pc:sldMkLst>
          <pc:docMk/>
          <pc:sldMk cId="0" sldId="264"/>
        </pc:sldMkLst>
      </pc:sldChg>
      <pc:sldChg chg="modTransition">
        <pc:chgData name="Alam Rithika" userId="83a039115c02b037" providerId="LiveId" clId="{B85A337B-86F2-43FF-80D8-86F16F4F0076}" dt="2024-02-14T04:42:45.203" v="433"/>
        <pc:sldMkLst>
          <pc:docMk/>
          <pc:sldMk cId="0" sldId="267"/>
        </pc:sldMkLst>
      </pc:sldChg>
      <pc:sldChg chg="modTransition">
        <pc:chgData name="Alam Rithika" userId="83a039115c02b037" providerId="LiveId" clId="{B85A337B-86F2-43FF-80D8-86F16F4F0076}" dt="2024-02-14T04:42:45.203" v="433"/>
        <pc:sldMkLst>
          <pc:docMk/>
          <pc:sldMk cId="0" sldId="270"/>
        </pc:sldMkLst>
      </pc:sldChg>
      <pc:sldChg chg="addSp modSp mod modTransition modNotesTx">
        <pc:chgData name="Alam Rithika" userId="83a039115c02b037" providerId="LiveId" clId="{B85A337B-86F2-43FF-80D8-86F16F4F0076}" dt="2024-02-14T04:42:45.203" v="433"/>
        <pc:sldMkLst>
          <pc:docMk/>
          <pc:sldMk cId="0" sldId="274"/>
        </pc:sldMkLst>
        <pc:spChg chg="mod">
          <ac:chgData name="Alam Rithika" userId="83a039115c02b037" providerId="LiveId" clId="{B85A337B-86F2-43FF-80D8-86F16F4F0076}" dt="2024-02-13T14:30:33.291" v="424" actId="1076"/>
          <ac:spMkLst>
            <pc:docMk/>
            <pc:sldMk cId="0" sldId="274"/>
            <ac:spMk id="2102" creationId="{00000000-0000-0000-0000-000000000000}"/>
          </ac:spMkLst>
        </pc:spChg>
        <pc:picChg chg="add mod">
          <ac:chgData name="Alam Rithika" userId="83a039115c02b037" providerId="LiveId" clId="{B85A337B-86F2-43FF-80D8-86F16F4F0076}" dt="2024-02-13T14:30:47.376" v="427" actId="1076"/>
          <ac:picMkLst>
            <pc:docMk/>
            <pc:sldMk cId="0" sldId="274"/>
            <ac:picMk id="11266" creationId="{F7454E5A-4603-F499-163E-432A7E14CB98}"/>
          </ac:picMkLst>
        </pc:picChg>
      </pc:sldChg>
      <pc:sldChg chg="addSp modSp modTransition">
        <pc:chgData name="Alam Rithika" userId="83a039115c02b037" providerId="LiveId" clId="{B85A337B-86F2-43FF-80D8-86F16F4F0076}" dt="2024-02-14T04:42:45.203" v="433"/>
        <pc:sldMkLst>
          <pc:docMk/>
          <pc:sldMk cId="0" sldId="279"/>
        </pc:sldMkLst>
        <pc:picChg chg="add mod">
          <ac:chgData name="Alam Rithika" userId="83a039115c02b037" providerId="LiveId" clId="{B85A337B-86F2-43FF-80D8-86F16F4F0076}" dt="2024-02-13T14:25:37.869" v="397" actId="1076"/>
          <ac:picMkLst>
            <pc:docMk/>
            <pc:sldMk cId="0" sldId="279"/>
            <ac:picMk id="7170" creationId="{3B720690-7A65-EAD7-E9CC-A803C709155A}"/>
          </ac:picMkLst>
        </pc:picChg>
      </pc:sldChg>
      <pc:sldChg chg="addSp delSp modSp mod modTransition">
        <pc:chgData name="Alam Rithika" userId="83a039115c02b037" providerId="LiveId" clId="{B85A337B-86F2-43FF-80D8-86F16F4F0076}" dt="2024-02-14T04:42:45.203" v="433"/>
        <pc:sldMkLst>
          <pc:docMk/>
          <pc:sldMk cId="0" sldId="288"/>
        </pc:sldMkLst>
        <pc:spChg chg="mod">
          <ac:chgData name="Alam Rithika" userId="83a039115c02b037" providerId="LiveId" clId="{B85A337B-86F2-43FF-80D8-86F16F4F0076}" dt="2024-02-13T13:32:51.057" v="195" actId="20577"/>
          <ac:spMkLst>
            <pc:docMk/>
            <pc:sldMk cId="0" sldId="288"/>
            <ac:spMk id="3162" creationId="{00000000-0000-0000-0000-000000000000}"/>
          </ac:spMkLst>
        </pc:spChg>
        <pc:graphicFrameChg chg="add del mod">
          <ac:chgData name="Alam Rithika" userId="83a039115c02b037" providerId="LiveId" clId="{B85A337B-86F2-43FF-80D8-86F16F4F0076}" dt="2024-02-13T13:24:25.616" v="193"/>
          <ac:graphicFrameMkLst>
            <pc:docMk/>
            <pc:sldMk cId="0" sldId="288"/>
            <ac:graphicFrameMk id="2" creationId="{7BA25F88-B413-5555-2F49-E8C46DC46F8A}"/>
          </ac:graphicFrameMkLst>
        </pc:graphicFrameChg>
      </pc:sldChg>
      <pc:sldChg chg="addSp delSp modSp mod modTransition modAnim">
        <pc:chgData name="Alam Rithika" userId="83a039115c02b037" providerId="LiveId" clId="{B85A337B-86F2-43FF-80D8-86F16F4F0076}" dt="2024-02-14T04:43:11.623" v="447"/>
        <pc:sldMkLst>
          <pc:docMk/>
          <pc:sldMk cId="2617335512" sldId="308"/>
        </pc:sldMkLst>
        <pc:picChg chg="add mod">
          <ac:chgData name="Alam Rithika" userId="83a039115c02b037" providerId="LiveId" clId="{B85A337B-86F2-43FF-80D8-86F16F4F0076}" dt="2024-02-13T14:29:16.862" v="423" actId="1076"/>
          <ac:picMkLst>
            <pc:docMk/>
            <pc:sldMk cId="2617335512" sldId="308"/>
            <ac:picMk id="2" creationId="{577B68B7-3A96-6B16-A1A6-9B929C45A5EB}"/>
          </ac:picMkLst>
        </pc:picChg>
        <pc:picChg chg="mod">
          <ac:chgData name="Alam Rithika" userId="83a039115c02b037" providerId="LiveId" clId="{B85A337B-86F2-43FF-80D8-86F16F4F0076}" dt="2024-02-13T13:49:30.849" v="237" actId="1076"/>
          <ac:picMkLst>
            <pc:docMk/>
            <pc:sldMk cId="2617335512" sldId="308"/>
            <ac:picMk id="13" creationId="{1D4FD5FA-5EB1-8A11-DA83-29B4EE0DB1A8}"/>
          </ac:picMkLst>
        </pc:picChg>
        <pc:picChg chg="add del">
          <ac:chgData name="Alam Rithika" userId="83a039115c02b037" providerId="LiveId" clId="{B85A337B-86F2-43FF-80D8-86F16F4F0076}" dt="2024-02-13T14:29:03.468" v="420"/>
          <ac:picMkLst>
            <pc:docMk/>
            <pc:sldMk cId="2617335512" sldId="308"/>
            <ac:picMk id="10242" creationId="{FA37E411-DCC9-EF0D-6F27-9BBD29A2E53B}"/>
          </ac:picMkLst>
        </pc:picChg>
      </pc:sldChg>
      <pc:sldChg chg="addSp delSp modSp modTransition">
        <pc:chgData name="Alam Rithika" userId="83a039115c02b037" providerId="LiveId" clId="{B85A337B-86F2-43FF-80D8-86F16F4F0076}" dt="2024-02-14T04:42:45.203" v="433"/>
        <pc:sldMkLst>
          <pc:docMk/>
          <pc:sldMk cId="1043401393" sldId="310"/>
        </pc:sldMkLst>
        <pc:spChg chg="mod">
          <ac:chgData name="Alam Rithika" userId="83a039115c02b037" providerId="LiveId" clId="{B85A337B-86F2-43FF-80D8-86F16F4F0076}" dt="2024-02-13T14:21:40.013" v="368" actId="14100"/>
          <ac:spMkLst>
            <pc:docMk/>
            <pc:sldMk cId="1043401393" sldId="310"/>
            <ac:spMk id="2218" creationId="{00000000-0000-0000-0000-000000000000}"/>
          </ac:spMkLst>
        </pc:spChg>
        <pc:picChg chg="mod">
          <ac:chgData name="Alam Rithika" userId="83a039115c02b037" providerId="LiveId" clId="{B85A337B-86F2-43FF-80D8-86F16F4F0076}" dt="2024-02-13T14:21:35.257" v="365" actId="1076"/>
          <ac:picMkLst>
            <pc:docMk/>
            <pc:sldMk cId="1043401393" sldId="310"/>
            <ac:picMk id="1026" creationId="{25354F18-A002-A6C9-E54C-59EF61D216E4}"/>
          </ac:picMkLst>
        </pc:picChg>
        <pc:picChg chg="add del mod">
          <ac:chgData name="Alam Rithika" userId="83a039115c02b037" providerId="LiveId" clId="{B85A337B-86F2-43FF-80D8-86F16F4F0076}" dt="2024-02-13T14:21:46.183" v="369" actId="478"/>
          <ac:picMkLst>
            <pc:docMk/>
            <pc:sldMk cId="1043401393" sldId="310"/>
            <ac:picMk id="4098" creationId="{62820F37-EE96-3D4F-1983-191796F8F0B9}"/>
          </ac:picMkLst>
        </pc:picChg>
      </pc:sldChg>
      <pc:sldChg chg="addSp modSp modTransition">
        <pc:chgData name="Alam Rithika" userId="83a039115c02b037" providerId="LiveId" clId="{B85A337B-86F2-43FF-80D8-86F16F4F0076}" dt="2024-02-14T04:42:45.203" v="433"/>
        <pc:sldMkLst>
          <pc:docMk/>
          <pc:sldMk cId="465304727" sldId="311"/>
        </pc:sldMkLst>
        <pc:picChg chg="add mod">
          <ac:chgData name="Alam Rithika" userId="83a039115c02b037" providerId="LiveId" clId="{B85A337B-86F2-43FF-80D8-86F16F4F0076}" dt="2024-02-13T14:22:00.366" v="374" actId="1076"/>
          <ac:picMkLst>
            <pc:docMk/>
            <pc:sldMk cId="465304727" sldId="311"/>
            <ac:picMk id="2" creationId="{7DB0BD2F-F4BE-DF42-4DA2-A5D6DF8269E5}"/>
          </ac:picMkLst>
        </pc:picChg>
        <pc:picChg chg="add mod">
          <ac:chgData name="Alam Rithika" userId="83a039115c02b037" providerId="LiveId" clId="{B85A337B-86F2-43FF-80D8-86F16F4F0076}" dt="2024-02-13T14:24:23.885" v="390"/>
          <ac:picMkLst>
            <pc:docMk/>
            <pc:sldMk cId="465304727" sldId="311"/>
            <ac:picMk id="6146" creationId="{F2665E67-34A8-C791-A367-D2E2133AA652}"/>
          </ac:picMkLst>
        </pc:picChg>
      </pc:sldChg>
      <pc:sldChg chg="addSp modSp modTransition">
        <pc:chgData name="Alam Rithika" userId="83a039115c02b037" providerId="LiveId" clId="{B85A337B-86F2-43FF-80D8-86F16F4F0076}" dt="2024-02-14T04:42:45.203" v="433"/>
        <pc:sldMkLst>
          <pc:docMk/>
          <pc:sldMk cId="2999942002" sldId="312"/>
        </pc:sldMkLst>
        <pc:picChg chg="add mod">
          <ac:chgData name="Alam Rithika" userId="83a039115c02b037" providerId="LiveId" clId="{B85A337B-86F2-43FF-80D8-86F16F4F0076}" dt="2024-02-13T14:23:34.965" v="385" actId="1076"/>
          <ac:picMkLst>
            <pc:docMk/>
            <pc:sldMk cId="2999942002" sldId="312"/>
            <ac:picMk id="5122" creationId="{8CB4F48C-317C-83AE-FB17-FCC34F2817A5}"/>
          </ac:picMkLst>
        </pc:picChg>
      </pc:sldChg>
      <pc:sldChg chg="addSp modSp mod modTransition">
        <pc:chgData name="Alam Rithika" userId="83a039115c02b037" providerId="LiveId" clId="{B85A337B-86F2-43FF-80D8-86F16F4F0076}" dt="2024-02-14T04:42:45.203" v="433"/>
        <pc:sldMkLst>
          <pc:docMk/>
          <pc:sldMk cId="4222754268" sldId="313"/>
        </pc:sldMkLst>
        <pc:spChg chg="mod">
          <ac:chgData name="Alam Rithika" userId="83a039115c02b037" providerId="LiveId" clId="{B85A337B-86F2-43FF-80D8-86F16F4F0076}" dt="2024-02-13T14:08:02.145" v="297" actId="20577"/>
          <ac:spMkLst>
            <pc:docMk/>
            <pc:sldMk cId="4222754268" sldId="313"/>
            <ac:spMk id="1471" creationId="{00000000-0000-0000-0000-000000000000}"/>
          </ac:spMkLst>
        </pc:spChg>
        <pc:picChg chg="add mod">
          <ac:chgData name="Alam Rithika" userId="83a039115c02b037" providerId="LiveId" clId="{B85A337B-86F2-43FF-80D8-86F16F4F0076}" dt="2024-02-13T14:09:10.709" v="306" actId="14100"/>
          <ac:picMkLst>
            <pc:docMk/>
            <pc:sldMk cId="4222754268" sldId="313"/>
            <ac:picMk id="1026" creationId="{7455B2B0-8D2D-4E82-3F6D-0628D26C4449}"/>
          </ac:picMkLst>
        </pc:picChg>
        <pc:picChg chg="add mod">
          <ac:chgData name="Alam Rithika" userId="83a039115c02b037" providerId="LiveId" clId="{B85A337B-86F2-43FF-80D8-86F16F4F0076}" dt="2024-02-13T14:08:26.623" v="301" actId="1076"/>
          <ac:picMkLst>
            <pc:docMk/>
            <pc:sldMk cId="4222754268" sldId="313"/>
            <ac:picMk id="1028" creationId="{ECEF4219-46CA-4730-2CB0-588F36622D77}"/>
          </ac:picMkLst>
        </pc:picChg>
        <pc:picChg chg="add mod">
          <ac:chgData name="Alam Rithika" userId="83a039115c02b037" providerId="LiveId" clId="{B85A337B-86F2-43FF-80D8-86F16F4F0076}" dt="2024-02-13T14:10:33.470" v="320"/>
          <ac:picMkLst>
            <pc:docMk/>
            <pc:sldMk cId="4222754268" sldId="313"/>
            <ac:picMk id="1030" creationId="{9F6B51B3-FF32-DD27-A17D-F74557ABF19E}"/>
          </ac:picMkLst>
        </pc:picChg>
      </pc:sldChg>
      <pc:sldChg chg="addSp delSp modSp new mod modTransition modNotesTx">
        <pc:chgData name="Alam Rithika" userId="83a039115c02b037" providerId="LiveId" clId="{B85A337B-86F2-43FF-80D8-86F16F4F0076}" dt="2024-02-14T04:42:45.203" v="433"/>
        <pc:sldMkLst>
          <pc:docMk/>
          <pc:sldMk cId="926986160" sldId="314"/>
        </pc:sldMkLst>
        <pc:spChg chg="mod">
          <ac:chgData name="Alam Rithika" userId="83a039115c02b037" providerId="LiveId" clId="{B85A337B-86F2-43FF-80D8-86F16F4F0076}" dt="2024-02-13T12:19:11.653" v="10" actId="20577"/>
          <ac:spMkLst>
            <pc:docMk/>
            <pc:sldMk cId="926986160" sldId="314"/>
            <ac:spMk id="2" creationId="{DC4B0E92-8A98-EA7A-2683-D3C891CC1A79}"/>
          </ac:spMkLst>
        </pc:spChg>
        <pc:spChg chg="mod">
          <ac:chgData name="Alam Rithika" userId="83a039115c02b037" providerId="LiveId" clId="{B85A337B-86F2-43FF-80D8-86F16F4F0076}" dt="2024-02-13T12:33:03.598" v="189" actId="1076"/>
          <ac:spMkLst>
            <pc:docMk/>
            <pc:sldMk cId="926986160" sldId="314"/>
            <ac:spMk id="3" creationId="{17570A93-198D-9937-D9C8-D783A5459231}"/>
          </ac:spMkLst>
        </pc:spChg>
        <pc:spChg chg="mod">
          <ac:chgData name="Alam Rithika" userId="83a039115c02b037" providerId="LiveId" clId="{B85A337B-86F2-43FF-80D8-86F16F4F0076}" dt="2024-02-13T12:33:20.505" v="190" actId="14100"/>
          <ac:spMkLst>
            <pc:docMk/>
            <pc:sldMk cId="926986160" sldId="314"/>
            <ac:spMk id="4" creationId="{7D8CCD28-539B-E3E5-2C56-2019BFE35CAB}"/>
          </ac:spMkLst>
        </pc:spChg>
        <pc:spChg chg="mod">
          <ac:chgData name="Alam Rithika" userId="83a039115c02b037" providerId="LiveId" clId="{B85A337B-86F2-43FF-80D8-86F16F4F0076}" dt="2024-02-13T12:32:50.831" v="186" actId="1076"/>
          <ac:spMkLst>
            <pc:docMk/>
            <pc:sldMk cId="926986160" sldId="314"/>
            <ac:spMk id="5" creationId="{0130D64D-DB6B-C3DB-ACA6-0B654D63C3DC}"/>
          </ac:spMkLst>
        </pc:spChg>
        <pc:spChg chg="mod">
          <ac:chgData name="Alam Rithika" userId="83a039115c02b037" providerId="LiveId" clId="{B85A337B-86F2-43FF-80D8-86F16F4F0076}" dt="2024-02-13T12:32:41.874" v="185" actId="207"/>
          <ac:spMkLst>
            <pc:docMk/>
            <pc:sldMk cId="926986160" sldId="314"/>
            <ac:spMk id="6" creationId="{517C36A6-AA95-FEC9-12BD-A303C87618B7}"/>
          </ac:spMkLst>
        </pc:spChg>
        <pc:spChg chg="add del mod">
          <ac:chgData name="Alam Rithika" userId="83a039115c02b037" providerId="LiveId" clId="{B85A337B-86F2-43FF-80D8-86F16F4F0076}" dt="2024-02-13T12:32:14.211" v="178" actId="478"/>
          <ac:spMkLst>
            <pc:docMk/>
            <pc:sldMk cId="926986160" sldId="314"/>
            <ac:spMk id="11" creationId="{8F7E8D0F-6007-46A9-EC18-A0AD2B80FE10}"/>
          </ac:spMkLst>
        </pc:spChg>
        <pc:picChg chg="add mod">
          <ac:chgData name="Alam Rithika" userId="83a039115c02b037" providerId="LiveId" clId="{B85A337B-86F2-43FF-80D8-86F16F4F0076}" dt="2024-02-13T12:21:49.751" v="123" actId="1076"/>
          <ac:picMkLst>
            <pc:docMk/>
            <pc:sldMk cId="926986160" sldId="314"/>
            <ac:picMk id="8" creationId="{86A7AB39-9ADB-5E96-3EA3-944908BF4FAF}"/>
          </ac:picMkLst>
        </pc:picChg>
        <pc:picChg chg="add mod">
          <ac:chgData name="Alam Rithika" userId="83a039115c02b037" providerId="LiveId" clId="{B85A337B-86F2-43FF-80D8-86F16F4F0076}" dt="2024-02-13T12:24:09.803" v="151" actId="14100"/>
          <ac:picMkLst>
            <pc:docMk/>
            <pc:sldMk cId="926986160" sldId="314"/>
            <ac:picMk id="10" creationId="{DAE6D7CD-423D-AF97-3B4E-1A581DB98849}"/>
          </ac:picMkLst>
        </pc:picChg>
        <pc:picChg chg="add del mod">
          <ac:chgData name="Alam Rithika" userId="83a039115c02b037" providerId="LiveId" clId="{B85A337B-86F2-43FF-80D8-86F16F4F0076}" dt="2024-02-13T14:19:52.190" v="355" actId="478"/>
          <ac:picMkLst>
            <pc:docMk/>
            <pc:sldMk cId="926986160" sldId="314"/>
            <ac:picMk id="3074" creationId="{CD39E3D1-C9F5-04C3-92B0-7A821BA6A124}"/>
          </ac:picMkLst>
        </pc:picChg>
        <pc:picChg chg="add mod">
          <ac:chgData name="Alam Rithika" userId="83a039115c02b037" providerId="LiveId" clId="{B85A337B-86F2-43FF-80D8-86F16F4F0076}" dt="2024-02-13T14:20:35.778" v="363" actId="1076"/>
          <ac:picMkLst>
            <pc:docMk/>
            <pc:sldMk cId="926986160" sldId="314"/>
            <ac:picMk id="3076" creationId="{24B7DA4E-6401-2296-1CA6-0401E9FD004B}"/>
          </ac:picMkLst>
        </pc:picChg>
      </pc:sldChg>
      <pc:sldChg chg="addSp delSp modSp add del mod modTransition">
        <pc:chgData name="Alam Rithika" userId="83a039115c02b037" providerId="LiveId" clId="{B85A337B-86F2-43FF-80D8-86F16F4F0076}" dt="2024-02-13T14:12:24.709" v="329" actId="47"/>
        <pc:sldMkLst>
          <pc:docMk/>
          <pc:sldMk cId="1065322814" sldId="315"/>
        </pc:sldMkLst>
        <pc:spChg chg="del">
          <ac:chgData name="Alam Rithika" userId="83a039115c02b037" providerId="LiveId" clId="{B85A337B-86F2-43FF-80D8-86F16F4F0076}" dt="2024-02-13T12:31:23.538" v="164" actId="478"/>
          <ac:spMkLst>
            <pc:docMk/>
            <pc:sldMk cId="1065322814" sldId="315"/>
            <ac:spMk id="3" creationId="{17570A93-198D-9937-D9C8-D783A5459231}"/>
          </ac:spMkLst>
        </pc:spChg>
        <pc:spChg chg="del">
          <ac:chgData name="Alam Rithika" userId="83a039115c02b037" providerId="LiveId" clId="{B85A337B-86F2-43FF-80D8-86F16F4F0076}" dt="2024-02-13T12:31:44.087" v="171" actId="478"/>
          <ac:spMkLst>
            <pc:docMk/>
            <pc:sldMk cId="1065322814" sldId="315"/>
            <ac:spMk id="4" creationId="{7D8CCD28-539B-E3E5-2C56-2019BFE35CAB}"/>
          </ac:spMkLst>
        </pc:spChg>
        <pc:spChg chg="del mod">
          <ac:chgData name="Alam Rithika" userId="83a039115c02b037" providerId="LiveId" clId="{B85A337B-86F2-43FF-80D8-86F16F4F0076}" dt="2024-02-13T12:31:31.640" v="167" actId="478"/>
          <ac:spMkLst>
            <pc:docMk/>
            <pc:sldMk cId="1065322814" sldId="315"/>
            <ac:spMk id="5" creationId="{0130D64D-DB6B-C3DB-ACA6-0B654D63C3DC}"/>
          </ac:spMkLst>
        </pc:spChg>
        <pc:spChg chg="del">
          <ac:chgData name="Alam Rithika" userId="83a039115c02b037" providerId="LiveId" clId="{B85A337B-86F2-43FF-80D8-86F16F4F0076}" dt="2024-02-13T12:31:38.266" v="169" actId="478"/>
          <ac:spMkLst>
            <pc:docMk/>
            <pc:sldMk cId="1065322814" sldId="315"/>
            <ac:spMk id="6" creationId="{517C36A6-AA95-FEC9-12BD-A303C87618B7}"/>
          </ac:spMkLst>
        </pc:spChg>
        <pc:spChg chg="add del mod">
          <ac:chgData name="Alam Rithika" userId="83a039115c02b037" providerId="LiveId" clId="{B85A337B-86F2-43FF-80D8-86F16F4F0076}" dt="2024-02-13T12:31:25.352" v="165" actId="478"/>
          <ac:spMkLst>
            <pc:docMk/>
            <pc:sldMk cId="1065322814" sldId="315"/>
            <ac:spMk id="9" creationId="{EE07C1FF-7DB9-69FF-1C1A-5CA23F999D68}"/>
          </ac:spMkLst>
        </pc:spChg>
        <pc:spChg chg="mod">
          <ac:chgData name="Alam Rithika" userId="83a039115c02b037" providerId="LiveId" clId="{B85A337B-86F2-43FF-80D8-86F16F4F0076}" dt="2024-02-13T12:32:09.027" v="177" actId="1076"/>
          <ac:spMkLst>
            <pc:docMk/>
            <pc:sldMk cId="1065322814" sldId="315"/>
            <ac:spMk id="11" creationId="{8F7E8D0F-6007-46A9-EC18-A0AD2B80FE10}"/>
          </ac:spMkLst>
        </pc:spChg>
        <pc:spChg chg="add del mod">
          <ac:chgData name="Alam Rithika" userId="83a039115c02b037" providerId="LiveId" clId="{B85A337B-86F2-43FF-80D8-86F16F4F0076}" dt="2024-02-13T12:31:34.643" v="168" actId="478"/>
          <ac:spMkLst>
            <pc:docMk/>
            <pc:sldMk cId="1065322814" sldId="315"/>
            <ac:spMk id="13" creationId="{F848C3FB-2087-C393-9EAB-1A1721AAE461}"/>
          </ac:spMkLst>
        </pc:spChg>
        <pc:spChg chg="add del mod">
          <ac:chgData name="Alam Rithika" userId="83a039115c02b037" providerId="LiveId" clId="{B85A337B-86F2-43FF-80D8-86F16F4F0076}" dt="2024-02-13T12:31:41.114" v="170" actId="478"/>
          <ac:spMkLst>
            <pc:docMk/>
            <pc:sldMk cId="1065322814" sldId="315"/>
            <ac:spMk id="15" creationId="{884F97A0-0913-F2D5-BCC3-B730E8E4C461}"/>
          </ac:spMkLst>
        </pc:spChg>
        <pc:spChg chg="add del mod">
          <ac:chgData name="Alam Rithika" userId="83a039115c02b037" providerId="LiveId" clId="{B85A337B-86F2-43FF-80D8-86F16F4F0076}" dt="2024-02-13T12:31:45.451" v="173" actId="478"/>
          <ac:spMkLst>
            <pc:docMk/>
            <pc:sldMk cId="1065322814" sldId="315"/>
            <ac:spMk id="17" creationId="{BB78E78F-A81B-418B-3B62-E7229E167FA3}"/>
          </ac:spMkLst>
        </pc:spChg>
        <pc:picChg chg="del">
          <ac:chgData name="Alam Rithika" userId="83a039115c02b037" providerId="LiveId" clId="{B85A337B-86F2-43FF-80D8-86F16F4F0076}" dt="2024-02-13T12:31:14.818" v="162" actId="478"/>
          <ac:picMkLst>
            <pc:docMk/>
            <pc:sldMk cId="1065322814" sldId="315"/>
            <ac:picMk id="8" creationId="{86A7AB39-9ADB-5E96-3EA3-944908BF4FAF}"/>
          </ac:picMkLst>
        </pc:picChg>
        <pc:picChg chg="del">
          <ac:chgData name="Alam Rithika" userId="83a039115c02b037" providerId="LiveId" clId="{B85A337B-86F2-43FF-80D8-86F16F4F0076}" dt="2024-02-13T12:31:15.919" v="163" actId="478"/>
          <ac:picMkLst>
            <pc:docMk/>
            <pc:sldMk cId="1065322814" sldId="315"/>
            <ac:picMk id="10" creationId="{DAE6D7CD-423D-AF97-3B4E-1A581DB98849}"/>
          </ac:picMkLst>
        </pc:picChg>
      </pc:sldChg>
      <pc:sldMasterChg chg="modTransition modSldLayout">
        <pc:chgData name="Alam Rithika" userId="83a039115c02b037" providerId="LiveId" clId="{B85A337B-86F2-43FF-80D8-86F16F4F0076}" dt="2024-02-14T04:42:45.203" v="433"/>
        <pc:sldMasterMkLst>
          <pc:docMk/>
          <pc:sldMasterMk cId="0" sldId="2147483680"/>
        </pc:sldMasterMkLst>
        <pc:sldLayoutChg chg="modTransition">
          <pc:chgData name="Alam Rithika" userId="83a039115c02b037" providerId="LiveId" clId="{B85A337B-86F2-43FF-80D8-86F16F4F0076}" dt="2024-02-14T04:42:45.203" v="433"/>
          <pc:sldLayoutMkLst>
            <pc:docMk/>
            <pc:sldMasterMk cId="0" sldId="2147483680"/>
            <pc:sldLayoutMk cId="0" sldId="2147483648"/>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51"/>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54"/>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55"/>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58"/>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59"/>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61"/>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65"/>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68"/>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69"/>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70"/>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72"/>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76"/>
          </pc:sldLayoutMkLst>
        </pc:sldLayoutChg>
        <pc:sldLayoutChg chg="modTransition">
          <pc:chgData name="Alam Rithika" userId="83a039115c02b037" providerId="LiveId" clId="{B85A337B-86F2-43FF-80D8-86F16F4F0076}" dt="2024-02-14T04:42:45.203" v="433"/>
          <pc:sldLayoutMkLst>
            <pc:docMk/>
            <pc:sldMasterMk cId="0" sldId="2147483680"/>
            <pc:sldLayoutMk cId="0" sldId="2147483677"/>
          </pc:sldLayoutMkLst>
        </pc:sldLayoutChg>
      </pc:sldMasterChg>
    </pc:docChg>
  </pc:docChgLst>
  <pc:docChgLst>
    <pc:chgData name="Alam Rithika" userId="83a039115c02b037" providerId="LiveId" clId="{BEFB85B1-F81A-466F-B630-8DA53B317127}"/>
    <pc:docChg chg="custSel modSld">
      <pc:chgData name="Alam Rithika" userId="83a039115c02b037" providerId="LiveId" clId="{BEFB85B1-F81A-466F-B630-8DA53B317127}" dt="2025-02-27T06:46:53.994" v="1" actId="478"/>
      <pc:docMkLst>
        <pc:docMk/>
      </pc:docMkLst>
      <pc:sldChg chg="addSp delSp modSp mod">
        <pc:chgData name="Alam Rithika" userId="83a039115c02b037" providerId="LiveId" clId="{BEFB85B1-F81A-466F-B630-8DA53B317127}" dt="2025-02-27T06:46:53.994" v="1" actId="478"/>
        <pc:sldMkLst>
          <pc:docMk/>
          <pc:sldMk cId="0" sldId="256"/>
        </pc:sldMkLst>
        <pc:spChg chg="add del mod">
          <ac:chgData name="Alam Rithika" userId="83a039115c02b037" providerId="LiveId" clId="{BEFB85B1-F81A-466F-B630-8DA53B317127}" dt="2025-02-27T06:46:53.994" v="1" actId="478"/>
          <ac:spMkLst>
            <pc:docMk/>
            <pc:sldMk cId="0" sldId="256"/>
            <ac:spMk id="3" creationId="{34FA3FDC-5BB8-563A-4738-7E19FC330705}"/>
          </ac:spMkLst>
        </pc:spChg>
        <pc:spChg chg="del">
          <ac:chgData name="Alam Rithika" userId="83a039115c02b037" providerId="LiveId" clId="{BEFB85B1-F81A-466F-B630-8DA53B317127}" dt="2025-02-27T06:46:51.388" v="0" actId="478"/>
          <ac:spMkLst>
            <pc:docMk/>
            <pc:sldMk cId="0" sldId="256"/>
            <ac:spMk id="1431" creationId="{00000000-0000-0000-0000-000000000000}"/>
          </ac:spMkLst>
        </pc:spChg>
      </pc:sldChg>
    </pc:docChg>
  </pc:docChgLst>
</pc:chgInfo>
</file>

<file path=ppt/media/hdphoto1.wdp>
</file>

<file path=ppt/media/hdphoto2.wdp>
</file>

<file path=ppt/media/hdphoto3.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7"/>
        <p:cNvGrpSpPr/>
        <p:nvPr/>
      </p:nvGrpSpPr>
      <p:grpSpPr>
        <a:xfrm>
          <a:off x="0" y="0"/>
          <a:ext cx="0" cy="0"/>
          <a:chOff x="0" y="0"/>
          <a:chExt cx="0" cy="0"/>
        </a:xfrm>
      </p:grpSpPr>
      <p:sp>
        <p:nvSpPr>
          <p:cNvPr id="1428" name="Google Shape;1428;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 name="Google Shape;1429;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24ef22aa1ac_0_1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24ef22aa1ac_0_1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4393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24ef22aa1ac_0_1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24ef22aa1ac_0_1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18010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dirty="0"/>
              <a:t>1. Analysis on the classification report:</a:t>
            </a:r>
          </a:p>
          <a:p>
            <a:r>
              <a:rPr lang="en-US" sz="1100" dirty="0"/>
              <a:t>Precision, Recall, F1-score: The model achieves high precision, recall, and F1-score for most classes, indicating that it performs well in correctly identifying instances of each class. Specifically, classes 1, 3, 4, and 5 have high precision, recall, and F1-scores above 0.90, indicating strong performance in classification.</a:t>
            </a:r>
          </a:p>
          <a:p>
            <a:endParaRPr lang="en-US" sz="1100" dirty="0"/>
          </a:p>
          <a:p>
            <a:r>
              <a:rPr lang="en-US" sz="1100" dirty="0"/>
              <a:t>Support: The support value indicates the number of samples in each class. It appears that the dataset is relatively balanced, with each class having a similar number of samples.</a:t>
            </a:r>
          </a:p>
          <a:p>
            <a:endParaRPr lang="en-US" sz="1100" dirty="0"/>
          </a:p>
          <a:p>
            <a:r>
              <a:rPr lang="en-US" sz="1100" dirty="0"/>
              <a:t>Accuracy: The overall accuracy of the model is 0.89, which indicates that it correctly classifies 89% of the samples in the test set.</a:t>
            </a:r>
          </a:p>
          <a:p>
            <a:endParaRPr lang="en-US" sz="1100" dirty="0"/>
          </a:p>
          <a:p>
            <a:r>
              <a:rPr lang="en-US" sz="1100" dirty="0"/>
              <a:t>Macro Avg and Weighted Avg: Both macro and weighted averages for precision, recall, and F1-score are around 0.89, indicating consistent performance across different classes.</a:t>
            </a:r>
          </a:p>
          <a:p>
            <a:endParaRPr lang="en-US" sz="1100" dirty="0"/>
          </a:p>
          <a:p>
            <a:r>
              <a:rPr lang="en-US" sz="1100" dirty="0"/>
              <a:t>Strengths: The model demonstrates strong classification performance across all classes, with high precision, recall, and F1-scores. It achieves particularly high scores for classes 1, 3, 4, and 5.</a:t>
            </a:r>
            <a:endParaRPr lang="en-SG" sz="1100" dirty="0"/>
          </a:p>
          <a:p>
            <a:endParaRPr lang="en-SG" dirty="0"/>
          </a:p>
        </p:txBody>
      </p:sp>
    </p:spTree>
    <p:extLst>
      <p:ext uri="{BB962C8B-B14F-4D97-AF65-F5344CB8AC3E}">
        <p14:creationId xmlns:p14="http://schemas.microsoft.com/office/powerpoint/2010/main" val="35870936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24e5c2c9e45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24e5c2c9e45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24e5c2c9e45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24e5c2c9e45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416492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8"/>
        <p:cNvGrpSpPr/>
        <p:nvPr/>
      </p:nvGrpSpPr>
      <p:grpSpPr>
        <a:xfrm>
          <a:off x="0" y="0"/>
          <a:ext cx="0" cy="0"/>
          <a:chOff x="0" y="0"/>
          <a:chExt cx="0" cy="0"/>
        </a:xfrm>
      </p:grpSpPr>
      <p:sp>
        <p:nvSpPr>
          <p:cNvPr id="1839" name="Google Shape;1839;g24ed99bf1a4_0_9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0" name="Google Shape;1840;g24ed99bf1a4_0_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6"/>
        <p:cNvGrpSpPr/>
        <p:nvPr/>
      </p:nvGrpSpPr>
      <p:grpSpPr>
        <a:xfrm>
          <a:off x="0" y="0"/>
          <a:ext cx="0" cy="0"/>
          <a:chOff x="0" y="0"/>
          <a:chExt cx="0" cy="0"/>
        </a:xfrm>
      </p:grpSpPr>
      <p:sp>
        <p:nvSpPr>
          <p:cNvPr id="1947" name="Google Shape;1947;g24ed99bf1a4_0_14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8" name="Google Shape;1948;g24ed99bf1a4_0_1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7"/>
        <p:cNvGrpSpPr/>
        <p:nvPr/>
      </p:nvGrpSpPr>
      <p:grpSpPr>
        <a:xfrm>
          <a:off x="0" y="0"/>
          <a:ext cx="0" cy="0"/>
          <a:chOff x="0" y="0"/>
          <a:chExt cx="0" cy="0"/>
        </a:xfrm>
      </p:grpSpPr>
      <p:sp>
        <p:nvSpPr>
          <p:cNvPr id="3158" name="Google Shape;3158;g20a542a8cd5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9" name="Google Shape;3159;g20a542a8cd5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7"/>
        <p:cNvGrpSpPr/>
        <p:nvPr/>
      </p:nvGrpSpPr>
      <p:grpSpPr>
        <a:xfrm>
          <a:off x="0" y="0"/>
          <a:ext cx="0" cy="0"/>
          <a:chOff x="0" y="0"/>
          <a:chExt cx="0" cy="0"/>
        </a:xfrm>
      </p:grpSpPr>
      <p:sp>
        <p:nvSpPr>
          <p:cNvPr id="1528" name="Google Shape;1528;g24ed99bf1a4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9" name="Google Shape;1529;g24ed99bf1a4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1"/>
        <p:cNvGrpSpPr/>
        <p:nvPr/>
      </p:nvGrpSpPr>
      <p:grpSpPr>
        <a:xfrm>
          <a:off x="0" y="0"/>
          <a:ext cx="0" cy="0"/>
          <a:chOff x="0" y="0"/>
          <a:chExt cx="0" cy="0"/>
        </a:xfrm>
      </p:grpSpPr>
      <p:sp>
        <p:nvSpPr>
          <p:cNvPr id="1632" name="Google Shape;1632;g24ed99bf1a4_0_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3" name="Google Shape;1633;g24ed99bf1a4_0_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93564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8"/>
        <p:cNvGrpSpPr/>
        <p:nvPr/>
      </p:nvGrpSpPr>
      <p:grpSpPr>
        <a:xfrm>
          <a:off x="0" y="0"/>
          <a:ext cx="0" cy="0"/>
          <a:chOff x="0" y="0"/>
          <a:chExt cx="0" cy="0"/>
        </a:xfrm>
      </p:grpSpPr>
      <p:sp>
        <p:nvSpPr>
          <p:cNvPr id="2099" name="Google Shape;2099;g24ef22aa1ac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0" name="Google Shape;2100;g24ef22aa1ac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mj-lt"/>
              <a:buAutoNum type="arabicPeriod"/>
            </a:pPr>
            <a:r>
              <a:rPr lang="en-US" b="1" i="0" dirty="0">
                <a:solidFill>
                  <a:srgbClr val="F9F9F9"/>
                </a:solidFill>
                <a:effectLst/>
                <a:latin typeface="Söhne"/>
              </a:rPr>
              <a:t>Scaling</a:t>
            </a:r>
            <a:r>
              <a:rPr lang="en-US" b="0" i="0" dirty="0">
                <a:solidFill>
                  <a:srgbClr val="F9F9F9"/>
                </a:solidFill>
                <a:effectLst/>
                <a:latin typeface="Söhne"/>
              </a:rPr>
              <a:t>:</a:t>
            </a:r>
          </a:p>
          <a:p>
            <a:pPr marL="742950" lvl="1" indent="-285750" algn="l">
              <a:buFont typeface="+mj-lt"/>
              <a:buAutoNum type="arabicPeriod"/>
            </a:pPr>
            <a:r>
              <a:rPr lang="en-US" b="0" i="0" dirty="0">
                <a:solidFill>
                  <a:srgbClr val="F9F9F9"/>
                </a:solidFill>
                <a:effectLst/>
                <a:latin typeface="Söhne"/>
              </a:rPr>
              <a:t>Scaling typically refers to bringing all feature values within a similar range. It ensures that the features have the same scale, which can prevent some features from dominating others in the model training process.</a:t>
            </a:r>
          </a:p>
          <a:p>
            <a:pPr marL="742950" lvl="1" indent="-285750" algn="l">
              <a:buFont typeface="+mj-lt"/>
              <a:buAutoNum type="arabicPeriod"/>
            </a:pPr>
            <a:r>
              <a:rPr lang="en-US" b="0" i="0" dirty="0">
                <a:solidFill>
                  <a:srgbClr val="F9F9F9"/>
                </a:solidFill>
                <a:effectLst/>
                <a:latin typeface="Söhne"/>
              </a:rPr>
              <a:t>Common scaling techniques include min-max scaling (also known as normalization), standardization (subtracting the mean and dividing by the standard deviation), and robust scaling (scaling features to median and interquartile range).</a:t>
            </a:r>
          </a:p>
          <a:p>
            <a:pPr marL="742950" lvl="1" indent="-285750" algn="l">
              <a:buFont typeface="+mj-lt"/>
              <a:buAutoNum type="arabicPeriod"/>
            </a:pPr>
            <a:r>
              <a:rPr lang="en-US" b="0" i="0" dirty="0">
                <a:solidFill>
                  <a:srgbClr val="F9F9F9"/>
                </a:solidFill>
                <a:effectLst/>
                <a:latin typeface="Söhne"/>
              </a:rPr>
              <a:t>Scaling is useful for algorithms that use distance-based metrics or regularization, such as k-nearest neighbors (KNN) and support vector machines (SVMs).</a:t>
            </a:r>
          </a:p>
          <a:p>
            <a:pPr algn="l">
              <a:buFont typeface="+mj-lt"/>
              <a:buAutoNum type="arabicPeriod"/>
            </a:pPr>
            <a:r>
              <a:rPr lang="en-US" b="1" i="0" dirty="0">
                <a:solidFill>
                  <a:srgbClr val="F9F9F9"/>
                </a:solidFill>
                <a:effectLst/>
                <a:latin typeface="Söhne"/>
              </a:rPr>
              <a:t>Normalization</a:t>
            </a:r>
            <a:r>
              <a:rPr lang="en-US" b="0" i="0" dirty="0">
                <a:solidFill>
                  <a:srgbClr val="F9F9F9"/>
                </a:solidFill>
                <a:effectLst/>
                <a:latin typeface="Söhne"/>
              </a:rPr>
              <a:t>:</a:t>
            </a:r>
          </a:p>
          <a:p>
            <a:pPr marL="742950" lvl="1" indent="-285750" algn="l">
              <a:buFont typeface="+mj-lt"/>
              <a:buAutoNum type="arabicPeriod"/>
            </a:pPr>
            <a:r>
              <a:rPr lang="en-US" b="0" i="0" dirty="0">
                <a:solidFill>
                  <a:srgbClr val="F9F9F9"/>
                </a:solidFill>
                <a:effectLst/>
                <a:latin typeface="Söhne"/>
              </a:rPr>
              <a:t>Normalization often specifically refers to rescaling the features to have a mean of 0 and a standard deviation of 1 (also known as standard normalization). It centers the data around 0 and scales it to have a unit variance.</a:t>
            </a:r>
          </a:p>
          <a:p>
            <a:pPr marL="742950" lvl="1" indent="-285750" algn="l">
              <a:buFont typeface="+mj-lt"/>
              <a:buAutoNum type="arabicPeriod"/>
            </a:pPr>
            <a:r>
              <a:rPr lang="en-US" b="0" i="0" dirty="0">
                <a:solidFill>
                  <a:srgbClr val="F9F9F9"/>
                </a:solidFill>
                <a:effectLst/>
                <a:latin typeface="Söhne"/>
              </a:rPr>
              <a:t>Normalization is useful when the features have different scales and distributions. It ensures that each feature contributes equally to the model fitting process.</a:t>
            </a:r>
          </a:p>
          <a:p>
            <a:pPr marL="742950" lvl="1" indent="-285750" algn="l">
              <a:buFont typeface="+mj-lt"/>
              <a:buAutoNum type="arabicPeriod"/>
            </a:pPr>
            <a:r>
              <a:rPr lang="en-US" b="0" i="0" dirty="0">
                <a:solidFill>
                  <a:srgbClr val="F9F9F9"/>
                </a:solidFill>
                <a:effectLst/>
                <a:latin typeface="Söhne"/>
              </a:rPr>
              <a:t>In addition to standard normalization, other normalization techniques include L1 normalization (scaling features such that the sum of absolute values is 1) and L2 normalization (scaling features such that the sum of squares is 1).</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24ed99bf1a4_0_4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24ed99bf1a4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p:cNvGrpSpPr/>
        <p:nvPr/>
      </p:nvGrpSpPr>
      <p:grpSpPr>
        <a:xfrm>
          <a:off x="0" y="0"/>
          <a:ext cx="0" cy="0"/>
          <a:chOff x="0" y="0"/>
          <a:chExt cx="0" cy="0"/>
        </a:xfrm>
      </p:grpSpPr>
      <p:sp>
        <p:nvSpPr>
          <p:cNvPr id="1664" name="Google Shape;1664;g24e6b4d5c3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5" name="Google Shape;1665;g24e6b4d5c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24ef22aa1ac_0_1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24ef22aa1ac_0_1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4"/>
        <p:cNvGrpSpPr/>
        <p:nvPr/>
      </p:nvGrpSpPr>
      <p:grpSpPr>
        <a:xfrm>
          <a:off x="0" y="0"/>
          <a:ext cx="0" cy="0"/>
          <a:chOff x="0" y="0"/>
          <a:chExt cx="0" cy="0"/>
        </a:xfrm>
      </p:grpSpPr>
      <p:sp>
        <p:nvSpPr>
          <p:cNvPr id="2215" name="Google Shape;2215;g24ef22aa1ac_0_1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6" name="Google Shape;2216;g24ef22aa1ac_0_1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967946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255180" y="-2900775"/>
            <a:ext cx="10039930" cy="6871129"/>
            <a:chOff x="-3102780" y="-2727750"/>
            <a:chExt cx="10039930" cy="6871129"/>
          </a:xfrm>
        </p:grpSpPr>
        <p:grpSp>
          <p:nvGrpSpPr>
            <p:cNvPr id="10" name="Google Shape;10;p2"/>
            <p:cNvGrpSpPr/>
            <p:nvPr/>
          </p:nvGrpSpPr>
          <p:grpSpPr>
            <a:xfrm rot="-7778255">
              <a:off x="-2414440" y="-1445047"/>
              <a:ext cx="5355679" cy="4305724"/>
              <a:chOff x="7103825" y="-713112"/>
              <a:chExt cx="3785226" cy="3043150"/>
            </a:xfrm>
          </p:grpSpPr>
          <p:sp>
            <p:nvSpPr>
              <p:cNvPr id="11" name="Google Shape;11;p2"/>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 name="Google Shape;12;p2"/>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13" name="Google Shape;13;p2"/>
            <p:cNvSpPr/>
            <p:nvPr/>
          </p:nvSpPr>
          <p:spPr>
            <a:xfrm>
              <a:off x="-289323" y="-166742"/>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2700000">
              <a:off x="917817" y="-2200499"/>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1475" y="-361175"/>
              <a:ext cx="7138625" cy="819350"/>
            </a:xfrm>
            <a:custGeom>
              <a:avLst/>
              <a:gdLst/>
              <a:ahLst/>
              <a:cxnLst/>
              <a:rect l="l" t="t" r="r" b="b"/>
              <a:pathLst>
                <a:path w="285545" h="32774" extrusionOk="0">
                  <a:moveTo>
                    <a:pt x="0" y="32774"/>
                  </a:moveTo>
                  <a:lnTo>
                    <a:pt x="188861" y="32774"/>
                  </a:lnTo>
                  <a:lnTo>
                    <a:pt x="221636" y="0"/>
                  </a:lnTo>
                  <a:lnTo>
                    <a:pt x="285545" y="0"/>
                  </a:lnTo>
                </a:path>
              </a:pathLst>
            </a:custGeom>
            <a:noFill/>
            <a:ln w="9525" cap="flat" cmpd="sng">
              <a:solidFill>
                <a:schemeClr val="dk2"/>
              </a:solidFill>
              <a:prstDash val="solid"/>
              <a:round/>
              <a:headEnd type="none" w="med" len="med"/>
              <a:tailEnd type="none" w="med" len="med"/>
            </a:ln>
          </p:spPr>
        </p:sp>
        <p:sp>
          <p:nvSpPr>
            <p:cNvPr id="16" name="Google Shape;16;p2"/>
            <p:cNvSpPr/>
            <p:nvPr/>
          </p:nvSpPr>
          <p:spPr>
            <a:xfrm rot="5400000">
              <a:off x="1110859" y="-1245788"/>
              <a:ext cx="577450" cy="3045475"/>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654013" y="-781254"/>
              <a:ext cx="687411" cy="2731351"/>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flipH="1">
              <a:off x="4446909" y="391151"/>
              <a:ext cx="134044" cy="134013"/>
              <a:chOff x="1101075" y="2142375"/>
              <a:chExt cx="439200" cy="439100"/>
            </a:xfrm>
          </p:grpSpPr>
          <p:sp>
            <p:nvSpPr>
              <p:cNvPr id="19" name="Google Shape;19;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flipH="1">
              <a:off x="1373609" y="694563"/>
              <a:ext cx="134044" cy="134013"/>
              <a:chOff x="1101075" y="2142375"/>
              <a:chExt cx="439200" cy="439100"/>
            </a:xfrm>
          </p:grpSpPr>
          <p:sp>
            <p:nvSpPr>
              <p:cNvPr id="22" name="Google Shape;22;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flipH="1">
              <a:off x="1086834" y="957463"/>
              <a:ext cx="134044" cy="134013"/>
              <a:chOff x="1101075" y="2142375"/>
              <a:chExt cx="439200" cy="439100"/>
            </a:xfrm>
          </p:grpSpPr>
          <p:sp>
            <p:nvSpPr>
              <p:cNvPr id="25" name="Google Shape;25;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flipH="1">
              <a:off x="277709" y="957463"/>
              <a:ext cx="134044" cy="134013"/>
              <a:chOff x="1101075" y="2142375"/>
              <a:chExt cx="439200" cy="439100"/>
            </a:xfrm>
          </p:grpSpPr>
          <p:sp>
            <p:nvSpPr>
              <p:cNvPr id="28" name="Google Shape;28;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flipH="1">
              <a:off x="277709" y="640813"/>
              <a:ext cx="134044" cy="134013"/>
              <a:chOff x="1101075" y="2142375"/>
              <a:chExt cx="439200" cy="439100"/>
            </a:xfrm>
          </p:grpSpPr>
          <p:sp>
            <p:nvSpPr>
              <p:cNvPr id="31" name="Google Shape;31;p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 name="Google Shape;33;p2"/>
          <p:cNvGrpSpPr/>
          <p:nvPr/>
        </p:nvGrpSpPr>
        <p:grpSpPr>
          <a:xfrm>
            <a:off x="6385735" y="3039700"/>
            <a:ext cx="3920501" cy="3213899"/>
            <a:chOff x="6309535" y="2842975"/>
            <a:chExt cx="3920501" cy="3213899"/>
          </a:xfrm>
        </p:grpSpPr>
        <p:pic>
          <p:nvPicPr>
            <p:cNvPr id="34" name="Google Shape;34;p2"/>
            <p:cNvPicPr preferRelativeResize="0"/>
            <p:nvPr/>
          </p:nvPicPr>
          <p:blipFill rotWithShape="1">
            <a:blip r:embed="rId3">
              <a:alphaModFix/>
            </a:blip>
            <a:srcRect l="16960" t="24718" r="7121" b="26177"/>
            <a:stretch/>
          </p:blipFill>
          <p:spPr>
            <a:xfrm>
              <a:off x="6309535" y="3064650"/>
              <a:ext cx="3920501" cy="2992224"/>
            </a:xfrm>
            <a:prstGeom prst="rect">
              <a:avLst/>
            </a:prstGeom>
            <a:noFill/>
            <a:ln>
              <a:noFill/>
            </a:ln>
          </p:spPr>
        </p:pic>
        <p:sp>
          <p:nvSpPr>
            <p:cNvPr id="35" name="Google Shape;35;p2"/>
            <p:cNvSpPr/>
            <p:nvPr/>
          </p:nvSpPr>
          <p:spPr>
            <a:xfrm rot="10800000">
              <a:off x="7535449" y="294113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7694795" y="2941747"/>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280400" y="3719575"/>
              <a:ext cx="582050" cy="582425"/>
              <a:chOff x="959750" y="3039275"/>
              <a:chExt cx="582050" cy="582425"/>
            </a:xfrm>
          </p:grpSpPr>
          <p:sp>
            <p:nvSpPr>
              <p:cNvPr id="38" name="Google Shape;38;p2"/>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2"/>
            <p:cNvSpPr/>
            <p:nvPr/>
          </p:nvSpPr>
          <p:spPr>
            <a:xfrm>
              <a:off x="8430775" y="2842975"/>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2"/>
            <p:cNvGrpSpPr/>
            <p:nvPr/>
          </p:nvGrpSpPr>
          <p:grpSpPr>
            <a:xfrm>
              <a:off x="8337812" y="3492483"/>
              <a:ext cx="699928" cy="1651024"/>
              <a:chOff x="8337812" y="3492483"/>
              <a:chExt cx="699928" cy="1651024"/>
            </a:xfrm>
          </p:grpSpPr>
          <p:sp>
            <p:nvSpPr>
              <p:cNvPr id="47" name="Google Shape;47;p2"/>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7945225" y="4302000"/>
              <a:ext cx="904666" cy="726121"/>
              <a:chOff x="7945225" y="4302000"/>
              <a:chExt cx="904666" cy="726121"/>
            </a:xfrm>
          </p:grpSpPr>
          <p:sp>
            <p:nvSpPr>
              <p:cNvPr id="51" name="Google Shape;51;p2"/>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 name="Google Shape;54;p2"/>
          <p:cNvSpPr txBox="1">
            <a:spLocks noGrp="1"/>
          </p:cNvSpPr>
          <p:nvPr>
            <p:ph type="ctrTitle"/>
          </p:nvPr>
        </p:nvSpPr>
        <p:spPr>
          <a:xfrm>
            <a:off x="1096850" y="816324"/>
            <a:ext cx="6974700" cy="23265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5" name="Google Shape;55;p2"/>
          <p:cNvSpPr txBox="1">
            <a:spLocks noGrp="1"/>
          </p:cNvSpPr>
          <p:nvPr>
            <p:ph type="subTitle" idx="1"/>
          </p:nvPr>
        </p:nvSpPr>
        <p:spPr>
          <a:xfrm>
            <a:off x="1096850" y="3456250"/>
            <a:ext cx="48825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56" name="Google Shape;56;p2"/>
          <p:cNvGrpSpPr/>
          <p:nvPr/>
        </p:nvGrpSpPr>
        <p:grpSpPr>
          <a:xfrm>
            <a:off x="-309885" y="3617406"/>
            <a:ext cx="1448824" cy="2238804"/>
            <a:chOff x="-309885" y="3617406"/>
            <a:chExt cx="1448824" cy="2238804"/>
          </a:xfrm>
        </p:grpSpPr>
        <p:grpSp>
          <p:nvGrpSpPr>
            <p:cNvPr id="57" name="Google Shape;57;p2"/>
            <p:cNvGrpSpPr/>
            <p:nvPr/>
          </p:nvGrpSpPr>
          <p:grpSpPr>
            <a:xfrm>
              <a:off x="-277007" y="3870159"/>
              <a:ext cx="981772" cy="1986051"/>
              <a:chOff x="-293545" y="3454371"/>
              <a:chExt cx="981772" cy="1986051"/>
            </a:xfrm>
          </p:grpSpPr>
          <p:sp>
            <p:nvSpPr>
              <p:cNvPr id="58" name="Google Shape;58;p2"/>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2"/>
            <p:cNvGrpSpPr/>
            <p:nvPr/>
          </p:nvGrpSpPr>
          <p:grpSpPr>
            <a:xfrm>
              <a:off x="363249" y="4906873"/>
              <a:ext cx="699940" cy="478601"/>
              <a:chOff x="39722" y="4349021"/>
              <a:chExt cx="1061964" cy="726143"/>
            </a:xfrm>
          </p:grpSpPr>
          <p:grpSp>
            <p:nvGrpSpPr>
              <p:cNvPr id="61" name="Google Shape;61;p2"/>
              <p:cNvGrpSpPr/>
              <p:nvPr/>
            </p:nvGrpSpPr>
            <p:grpSpPr>
              <a:xfrm rot="2700000">
                <a:off x="140502" y="4460924"/>
                <a:ext cx="524584" cy="502337"/>
                <a:chOff x="1189791" y="-1767331"/>
                <a:chExt cx="904284" cy="865933"/>
              </a:xfrm>
            </p:grpSpPr>
            <p:sp>
              <p:nvSpPr>
                <p:cNvPr id="62" name="Google Shape;62;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2"/>
                <p:cNvGrpSpPr/>
                <p:nvPr/>
              </p:nvGrpSpPr>
              <p:grpSpPr>
                <a:xfrm>
                  <a:off x="1232795" y="-1740829"/>
                  <a:ext cx="717621" cy="717392"/>
                  <a:chOff x="1483457" y="3953671"/>
                  <a:chExt cx="717621" cy="717392"/>
                </a:xfrm>
              </p:grpSpPr>
              <p:sp>
                <p:nvSpPr>
                  <p:cNvPr id="64" name="Google Shape;64;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 name="Google Shape;69;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rot="-5400000">
              <a:off x="-461873" y="3769393"/>
              <a:ext cx="1351491" cy="1047516"/>
              <a:chOff x="-2460210" y="2758493"/>
              <a:chExt cx="1351491" cy="1047516"/>
            </a:xfrm>
          </p:grpSpPr>
          <p:sp>
            <p:nvSpPr>
              <p:cNvPr id="71" name="Google Shape;71;p2"/>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438999" y="4567398"/>
              <a:ext cx="699940" cy="478601"/>
              <a:chOff x="39722" y="4349021"/>
              <a:chExt cx="1061964" cy="726143"/>
            </a:xfrm>
          </p:grpSpPr>
          <p:grpSp>
            <p:nvGrpSpPr>
              <p:cNvPr id="76" name="Google Shape;76;p2"/>
              <p:cNvGrpSpPr/>
              <p:nvPr/>
            </p:nvGrpSpPr>
            <p:grpSpPr>
              <a:xfrm rot="2700000">
                <a:off x="140502" y="4460924"/>
                <a:ext cx="524584" cy="502337"/>
                <a:chOff x="1189791" y="-1767331"/>
                <a:chExt cx="904284" cy="865933"/>
              </a:xfrm>
            </p:grpSpPr>
            <p:sp>
              <p:nvSpPr>
                <p:cNvPr id="77" name="Google Shape;7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2"/>
                <p:cNvGrpSpPr/>
                <p:nvPr/>
              </p:nvGrpSpPr>
              <p:grpSpPr>
                <a:xfrm>
                  <a:off x="1232795" y="-1740829"/>
                  <a:ext cx="717621" cy="717392"/>
                  <a:chOff x="1483457" y="3953671"/>
                  <a:chExt cx="717621" cy="717392"/>
                </a:xfrm>
              </p:grpSpPr>
              <p:sp>
                <p:nvSpPr>
                  <p:cNvPr id="79" name="Google Shape;7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 name="Google Shape;8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 name="Google Shape;85;p2"/>
            <p:cNvGrpSpPr/>
            <p:nvPr/>
          </p:nvGrpSpPr>
          <p:grpSpPr>
            <a:xfrm>
              <a:off x="-65076" y="4623886"/>
              <a:ext cx="699940" cy="478601"/>
              <a:chOff x="39722" y="4349021"/>
              <a:chExt cx="1061964" cy="726143"/>
            </a:xfrm>
          </p:grpSpPr>
          <p:grpSp>
            <p:nvGrpSpPr>
              <p:cNvPr id="86" name="Google Shape;86;p2"/>
              <p:cNvGrpSpPr/>
              <p:nvPr/>
            </p:nvGrpSpPr>
            <p:grpSpPr>
              <a:xfrm rot="2700000">
                <a:off x="140502" y="4460924"/>
                <a:ext cx="524584" cy="502337"/>
                <a:chOff x="1189791" y="-1767331"/>
                <a:chExt cx="904284" cy="865933"/>
              </a:xfrm>
            </p:grpSpPr>
            <p:sp>
              <p:nvSpPr>
                <p:cNvPr id="87" name="Google Shape;87;p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2"/>
                <p:cNvGrpSpPr/>
                <p:nvPr/>
              </p:nvGrpSpPr>
              <p:grpSpPr>
                <a:xfrm>
                  <a:off x="1232795" y="-1740829"/>
                  <a:ext cx="717621" cy="717392"/>
                  <a:chOff x="1483457" y="3953671"/>
                  <a:chExt cx="717621" cy="717392"/>
                </a:xfrm>
              </p:grpSpPr>
              <p:sp>
                <p:nvSpPr>
                  <p:cNvPr id="89" name="Google Shape;89;p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 name="Google Shape;94;p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973"/>
        <p:cNvGrpSpPr/>
        <p:nvPr/>
      </p:nvGrpSpPr>
      <p:grpSpPr>
        <a:xfrm>
          <a:off x="0" y="0"/>
          <a:ext cx="0" cy="0"/>
          <a:chOff x="0" y="0"/>
          <a:chExt cx="0" cy="0"/>
        </a:xfrm>
      </p:grpSpPr>
      <p:sp>
        <p:nvSpPr>
          <p:cNvPr id="974" name="Google Shape;974;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75" name="Google Shape;975;p23"/>
          <p:cNvSpPr txBox="1">
            <a:spLocks noGrp="1"/>
          </p:cNvSpPr>
          <p:nvPr>
            <p:ph type="subTitle" idx="1"/>
          </p:nvPr>
        </p:nvSpPr>
        <p:spPr>
          <a:xfrm>
            <a:off x="713225" y="2041525"/>
            <a:ext cx="5578500" cy="606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6" name="Google Shape;976;p23"/>
          <p:cNvSpPr txBox="1">
            <a:spLocks noGrp="1"/>
          </p:cNvSpPr>
          <p:nvPr>
            <p:ph type="subTitle" idx="2"/>
          </p:nvPr>
        </p:nvSpPr>
        <p:spPr>
          <a:xfrm>
            <a:off x="713225" y="3366650"/>
            <a:ext cx="5578500" cy="642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7" name="Google Shape;977;p23"/>
          <p:cNvSpPr txBox="1">
            <a:spLocks noGrp="1"/>
          </p:cNvSpPr>
          <p:nvPr>
            <p:ph type="subTitle" idx="3"/>
          </p:nvPr>
        </p:nvSpPr>
        <p:spPr>
          <a:xfrm>
            <a:off x="713225" y="1679400"/>
            <a:ext cx="55785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978" name="Google Shape;978;p23"/>
          <p:cNvSpPr txBox="1">
            <a:spLocks noGrp="1"/>
          </p:cNvSpPr>
          <p:nvPr>
            <p:ph type="subTitle" idx="4"/>
          </p:nvPr>
        </p:nvSpPr>
        <p:spPr>
          <a:xfrm>
            <a:off x="713225" y="3040550"/>
            <a:ext cx="55785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979" name="Google Shape;979;p23"/>
          <p:cNvGrpSpPr/>
          <p:nvPr/>
        </p:nvGrpSpPr>
        <p:grpSpPr>
          <a:xfrm rot="-5400000" flipH="1">
            <a:off x="6239121" y="1032770"/>
            <a:ext cx="5022035" cy="4764449"/>
            <a:chOff x="4571996" y="2268220"/>
            <a:chExt cx="5022035" cy="4764449"/>
          </a:xfrm>
        </p:grpSpPr>
        <p:pic>
          <p:nvPicPr>
            <p:cNvPr id="980" name="Google Shape;980;p23"/>
            <p:cNvPicPr preferRelativeResize="0"/>
            <p:nvPr/>
          </p:nvPicPr>
          <p:blipFill rotWithShape="1">
            <a:blip r:embed="rId2">
              <a:alphaModFix/>
            </a:blip>
            <a:srcRect l="16960" t="24718" r="7121" b="26177"/>
            <a:stretch/>
          </p:blipFill>
          <p:spPr>
            <a:xfrm flipH="1">
              <a:off x="5978271" y="3376950"/>
              <a:ext cx="3615750" cy="2759625"/>
            </a:xfrm>
            <a:prstGeom prst="rect">
              <a:avLst/>
            </a:prstGeom>
            <a:noFill/>
            <a:ln>
              <a:noFill/>
            </a:ln>
          </p:spPr>
        </p:pic>
        <p:grpSp>
          <p:nvGrpSpPr>
            <p:cNvPr id="981" name="Google Shape;981;p23"/>
            <p:cNvGrpSpPr/>
            <p:nvPr/>
          </p:nvGrpSpPr>
          <p:grpSpPr>
            <a:xfrm rot="10800000">
              <a:off x="4571996" y="2268220"/>
              <a:ext cx="5022035" cy="4764449"/>
              <a:chOff x="-494406" y="-1584825"/>
              <a:chExt cx="4397193" cy="4171657"/>
            </a:xfrm>
          </p:grpSpPr>
          <p:grpSp>
            <p:nvGrpSpPr>
              <p:cNvPr id="982" name="Google Shape;982;p23"/>
              <p:cNvGrpSpPr/>
              <p:nvPr/>
            </p:nvGrpSpPr>
            <p:grpSpPr>
              <a:xfrm>
                <a:off x="245875" y="-51824"/>
                <a:ext cx="208200" cy="1824700"/>
                <a:chOff x="1040050" y="3812126"/>
                <a:chExt cx="208200" cy="1824700"/>
              </a:xfrm>
            </p:grpSpPr>
            <p:sp>
              <p:nvSpPr>
                <p:cNvPr id="983" name="Google Shape;983;p23"/>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3"/>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23"/>
              <p:cNvGrpSpPr/>
              <p:nvPr/>
            </p:nvGrpSpPr>
            <p:grpSpPr>
              <a:xfrm rot="-8100000">
                <a:off x="540898" y="-1172741"/>
                <a:ext cx="2552124" cy="3347490"/>
                <a:chOff x="2976325" y="908175"/>
                <a:chExt cx="4028179" cy="5283555"/>
              </a:xfrm>
            </p:grpSpPr>
            <p:sp>
              <p:nvSpPr>
                <p:cNvPr id="986" name="Google Shape;986;p2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23"/>
              <p:cNvGrpSpPr/>
              <p:nvPr/>
            </p:nvGrpSpPr>
            <p:grpSpPr>
              <a:xfrm>
                <a:off x="-1" y="621223"/>
                <a:ext cx="699940" cy="478601"/>
                <a:chOff x="39722" y="4349021"/>
                <a:chExt cx="1061964" cy="726143"/>
              </a:xfrm>
            </p:grpSpPr>
            <p:grpSp>
              <p:nvGrpSpPr>
                <p:cNvPr id="990" name="Google Shape;990;p23"/>
                <p:cNvGrpSpPr/>
                <p:nvPr/>
              </p:nvGrpSpPr>
              <p:grpSpPr>
                <a:xfrm rot="2700000">
                  <a:off x="140502" y="4460924"/>
                  <a:ext cx="524584" cy="502337"/>
                  <a:chOff x="1189791" y="-1767331"/>
                  <a:chExt cx="904284" cy="865933"/>
                </a:xfrm>
              </p:grpSpPr>
              <p:sp>
                <p:nvSpPr>
                  <p:cNvPr id="991" name="Google Shape;991;p2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 name="Google Shape;992;p23"/>
                  <p:cNvGrpSpPr/>
                  <p:nvPr/>
                </p:nvGrpSpPr>
                <p:grpSpPr>
                  <a:xfrm>
                    <a:off x="1232795" y="-1740829"/>
                    <a:ext cx="717621" cy="717392"/>
                    <a:chOff x="1483457" y="3953671"/>
                    <a:chExt cx="717621" cy="717392"/>
                  </a:xfrm>
                </p:grpSpPr>
                <p:sp>
                  <p:nvSpPr>
                    <p:cNvPr id="993" name="Google Shape;993;p2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8" name="Google Shape;998;p2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23"/>
              <p:cNvGrpSpPr/>
              <p:nvPr/>
            </p:nvGrpSpPr>
            <p:grpSpPr>
              <a:xfrm>
                <a:off x="955673" y="11"/>
                <a:ext cx="592576" cy="405260"/>
                <a:chOff x="39722" y="4349021"/>
                <a:chExt cx="1061964" cy="726143"/>
              </a:xfrm>
            </p:grpSpPr>
            <p:grpSp>
              <p:nvGrpSpPr>
                <p:cNvPr id="1000" name="Google Shape;1000;p23"/>
                <p:cNvGrpSpPr/>
                <p:nvPr/>
              </p:nvGrpSpPr>
              <p:grpSpPr>
                <a:xfrm rot="2700000">
                  <a:off x="140502" y="4460924"/>
                  <a:ext cx="524584" cy="502337"/>
                  <a:chOff x="1189791" y="-1767331"/>
                  <a:chExt cx="904284" cy="865933"/>
                </a:xfrm>
              </p:grpSpPr>
              <p:sp>
                <p:nvSpPr>
                  <p:cNvPr id="1001" name="Google Shape;1001;p2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23"/>
                  <p:cNvGrpSpPr/>
                  <p:nvPr/>
                </p:nvGrpSpPr>
                <p:grpSpPr>
                  <a:xfrm>
                    <a:off x="1232795" y="-1740829"/>
                    <a:ext cx="717621" cy="717392"/>
                    <a:chOff x="1483457" y="3953671"/>
                    <a:chExt cx="717621" cy="717392"/>
                  </a:xfrm>
                </p:grpSpPr>
                <p:sp>
                  <p:nvSpPr>
                    <p:cNvPr id="1003" name="Google Shape;1003;p2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8" name="Google Shape;1008;p2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23"/>
              <p:cNvGrpSpPr/>
              <p:nvPr/>
            </p:nvGrpSpPr>
            <p:grpSpPr>
              <a:xfrm>
                <a:off x="441574" y="-36652"/>
                <a:ext cx="699940" cy="478601"/>
                <a:chOff x="39722" y="4349021"/>
                <a:chExt cx="1061964" cy="726143"/>
              </a:xfrm>
            </p:grpSpPr>
            <p:grpSp>
              <p:nvGrpSpPr>
                <p:cNvPr id="1010" name="Google Shape;1010;p23"/>
                <p:cNvGrpSpPr/>
                <p:nvPr/>
              </p:nvGrpSpPr>
              <p:grpSpPr>
                <a:xfrm rot="2700000">
                  <a:off x="140502" y="4460924"/>
                  <a:ext cx="524584" cy="502337"/>
                  <a:chOff x="1189791" y="-1767331"/>
                  <a:chExt cx="904284" cy="865933"/>
                </a:xfrm>
              </p:grpSpPr>
              <p:sp>
                <p:nvSpPr>
                  <p:cNvPr id="1011" name="Google Shape;1011;p23"/>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23"/>
                  <p:cNvGrpSpPr/>
                  <p:nvPr/>
                </p:nvGrpSpPr>
                <p:grpSpPr>
                  <a:xfrm>
                    <a:off x="1232795" y="-1740829"/>
                    <a:ext cx="717621" cy="717392"/>
                    <a:chOff x="1483457" y="3953671"/>
                    <a:chExt cx="717621" cy="717392"/>
                  </a:xfrm>
                </p:grpSpPr>
                <p:sp>
                  <p:nvSpPr>
                    <p:cNvPr id="1013" name="Google Shape;1013;p23"/>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3"/>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3"/>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3"/>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3"/>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8" name="Google Shape;1018;p23"/>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23"/>
              <p:cNvGrpSpPr/>
              <p:nvPr/>
            </p:nvGrpSpPr>
            <p:grpSpPr>
              <a:xfrm>
                <a:off x="-494406" y="-252396"/>
                <a:ext cx="1741563" cy="1288563"/>
                <a:chOff x="-494406" y="-252396"/>
                <a:chExt cx="1741563" cy="1288563"/>
              </a:xfrm>
            </p:grpSpPr>
            <p:sp>
              <p:nvSpPr>
                <p:cNvPr id="1020" name="Google Shape;1020;p23"/>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3"/>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2" name="Google Shape;1022;p23"/>
            <p:cNvGrpSpPr/>
            <p:nvPr/>
          </p:nvGrpSpPr>
          <p:grpSpPr>
            <a:xfrm>
              <a:off x="5643425" y="4968525"/>
              <a:ext cx="439200" cy="439100"/>
              <a:chOff x="1101075" y="2142375"/>
              <a:chExt cx="439200" cy="439100"/>
            </a:xfrm>
          </p:grpSpPr>
          <p:sp>
            <p:nvSpPr>
              <p:cNvPr id="1023" name="Google Shape;1023;p2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025" name="Google Shape;1025;p23"/>
          <p:cNvPicPr preferRelativeResize="0"/>
          <p:nvPr/>
        </p:nvPicPr>
        <p:blipFill rotWithShape="1">
          <a:blip r:embed="rId2">
            <a:alphaModFix/>
          </a:blip>
          <a:srcRect l="16960" t="24718" r="7121" b="26177"/>
          <a:stretch/>
        </p:blipFill>
        <p:spPr>
          <a:xfrm rot="5400000">
            <a:off x="-1432850" y="882950"/>
            <a:ext cx="2441950" cy="1863749"/>
          </a:xfrm>
          <a:prstGeom prst="rect">
            <a:avLst/>
          </a:prstGeom>
          <a:noFill/>
          <a:ln>
            <a:noFill/>
          </a:ln>
        </p:spPr>
      </p:pic>
      <p:grpSp>
        <p:nvGrpSpPr>
          <p:cNvPr id="1026" name="Google Shape;1026;p23"/>
          <p:cNvGrpSpPr/>
          <p:nvPr/>
        </p:nvGrpSpPr>
        <p:grpSpPr>
          <a:xfrm rot="10800000">
            <a:off x="6045700" y="237976"/>
            <a:ext cx="4558967" cy="134100"/>
            <a:chOff x="796100" y="3019701"/>
            <a:chExt cx="4558967" cy="134100"/>
          </a:xfrm>
        </p:grpSpPr>
        <p:sp>
          <p:nvSpPr>
            <p:cNvPr id="1027" name="Google Shape;1027;p23"/>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8" name="Google Shape;1028;p23"/>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29" name="Google Shape;1029;p23"/>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23"/>
          <p:cNvGrpSpPr/>
          <p:nvPr/>
        </p:nvGrpSpPr>
        <p:grpSpPr>
          <a:xfrm>
            <a:off x="-1143750" y="3925887"/>
            <a:ext cx="4558967" cy="1517787"/>
            <a:chOff x="-1143750" y="3849687"/>
            <a:chExt cx="4558967" cy="1517787"/>
          </a:xfrm>
        </p:grpSpPr>
        <p:grpSp>
          <p:nvGrpSpPr>
            <p:cNvPr id="1031" name="Google Shape;1031;p23"/>
            <p:cNvGrpSpPr/>
            <p:nvPr/>
          </p:nvGrpSpPr>
          <p:grpSpPr>
            <a:xfrm rot="5400000">
              <a:off x="-805838" y="4155104"/>
              <a:ext cx="1517787" cy="906953"/>
              <a:chOff x="-55500" y="4835979"/>
              <a:chExt cx="1517787" cy="906953"/>
            </a:xfrm>
          </p:grpSpPr>
          <p:sp>
            <p:nvSpPr>
              <p:cNvPr id="1032" name="Google Shape;1032;p23"/>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3"/>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3"/>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23"/>
            <p:cNvGrpSpPr/>
            <p:nvPr/>
          </p:nvGrpSpPr>
          <p:grpSpPr>
            <a:xfrm>
              <a:off x="-549966" y="3946426"/>
              <a:ext cx="2833357" cy="1421047"/>
              <a:chOff x="-677366" y="4067276"/>
              <a:chExt cx="2833357" cy="1421047"/>
            </a:xfrm>
          </p:grpSpPr>
          <p:sp>
            <p:nvSpPr>
              <p:cNvPr id="1037" name="Google Shape;1037;p23"/>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 name="Google Shape;1038;p23"/>
              <p:cNvGrpSpPr/>
              <p:nvPr/>
            </p:nvGrpSpPr>
            <p:grpSpPr>
              <a:xfrm>
                <a:off x="317735" y="4614472"/>
                <a:ext cx="161977" cy="161940"/>
                <a:chOff x="1101075" y="2142375"/>
                <a:chExt cx="439200" cy="439100"/>
              </a:xfrm>
            </p:grpSpPr>
            <p:sp>
              <p:nvSpPr>
                <p:cNvPr id="1039" name="Google Shape;1039;p2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23"/>
              <p:cNvGrpSpPr/>
              <p:nvPr/>
            </p:nvGrpSpPr>
            <p:grpSpPr>
              <a:xfrm rot="10800000">
                <a:off x="1700151" y="5032693"/>
                <a:ext cx="161977" cy="161940"/>
                <a:chOff x="1101075" y="2142375"/>
                <a:chExt cx="439200" cy="439100"/>
              </a:xfrm>
            </p:grpSpPr>
            <p:sp>
              <p:nvSpPr>
                <p:cNvPr id="1042" name="Google Shape;1042;p2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4" name="Google Shape;1044;p23"/>
            <p:cNvSpPr/>
            <p:nvPr/>
          </p:nvSpPr>
          <p:spPr>
            <a:xfrm rot="-5400000">
              <a:off x="362395"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23"/>
            <p:cNvGrpSpPr/>
            <p:nvPr/>
          </p:nvGrpSpPr>
          <p:grpSpPr>
            <a:xfrm>
              <a:off x="-1143750" y="4741576"/>
              <a:ext cx="4558967" cy="134100"/>
              <a:chOff x="796100" y="3019701"/>
              <a:chExt cx="4558967" cy="134100"/>
            </a:xfrm>
          </p:grpSpPr>
          <p:sp>
            <p:nvSpPr>
              <p:cNvPr id="1046" name="Google Shape;1046;p23"/>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 name="Google Shape;1047;p23"/>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48" name="Google Shape;1048;p23"/>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49"/>
        <p:cNvGrpSpPr/>
        <p:nvPr/>
      </p:nvGrpSpPr>
      <p:grpSpPr>
        <a:xfrm>
          <a:off x="0" y="0"/>
          <a:ext cx="0" cy="0"/>
          <a:chOff x="0" y="0"/>
          <a:chExt cx="0" cy="0"/>
        </a:xfrm>
      </p:grpSpPr>
      <p:grpSp>
        <p:nvGrpSpPr>
          <p:cNvPr id="1050" name="Google Shape;1050;p24"/>
          <p:cNvGrpSpPr/>
          <p:nvPr/>
        </p:nvGrpSpPr>
        <p:grpSpPr>
          <a:xfrm>
            <a:off x="7059553" y="-2136808"/>
            <a:ext cx="4192757" cy="4558967"/>
            <a:chOff x="6983353" y="-2136808"/>
            <a:chExt cx="4192757" cy="4558967"/>
          </a:xfrm>
        </p:grpSpPr>
        <p:grpSp>
          <p:nvGrpSpPr>
            <p:cNvPr id="1051" name="Google Shape;1051;p24"/>
            <p:cNvGrpSpPr/>
            <p:nvPr/>
          </p:nvGrpSpPr>
          <p:grpSpPr>
            <a:xfrm rot="-509296">
              <a:off x="7187207" y="-982000"/>
              <a:ext cx="3785049" cy="3043008"/>
              <a:chOff x="7103825" y="-713112"/>
              <a:chExt cx="3785226" cy="3043150"/>
            </a:xfrm>
          </p:grpSpPr>
          <p:sp>
            <p:nvSpPr>
              <p:cNvPr id="1052" name="Google Shape;1052;p24"/>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3" name="Google Shape;1053;p24"/>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grpSp>
          <p:nvGrpSpPr>
            <p:cNvPr id="1054" name="Google Shape;1054;p24"/>
            <p:cNvGrpSpPr/>
            <p:nvPr/>
          </p:nvGrpSpPr>
          <p:grpSpPr>
            <a:xfrm rot="5400000">
              <a:off x="6489450" y="75626"/>
              <a:ext cx="4558967" cy="134100"/>
              <a:chOff x="796100" y="3019701"/>
              <a:chExt cx="4558967" cy="134100"/>
            </a:xfrm>
          </p:grpSpPr>
          <p:sp>
            <p:nvSpPr>
              <p:cNvPr id="1055" name="Google Shape;1055;p24"/>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6" name="Google Shape;1056;p24"/>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057" name="Google Shape;1057;p24"/>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8" name="Google Shape;1058;p24"/>
          <p:cNvSpPr txBox="1">
            <a:spLocks noGrp="1"/>
          </p:cNvSpPr>
          <p:nvPr>
            <p:ph type="subTitle" idx="1"/>
          </p:nvPr>
        </p:nvSpPr>
        <p:spPr>
          <a:xfrm>
            <a:off x="720000"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9" name="Google Shape;1059;p24"/>
          <p:cNvSpPr txBox="1">
            <a:spLocks noGrp="1"/>
          </p:cNvSpPr>
          <p:nvPr>
            <p:ph type="subTitle" idx="2"/>
          </p:nvPr>
        </p:nvSpPr>
        <p:spPr>
          <a:xfrm>
            <a:off x="3584484"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0" name="Google Shape;1060;p24"/>
          <p:cNvSpPr txBox="1">
            <a:spLocks noGrp="1"/>
          </p:cNvSpPr>
          <p:nvPr>
            <p:ph type="subTitle" idx="3"/>
          </p:nvPr>
        </p:nvSpPr>
        <p:spPr>
          <a:xfrm>
            <a:off x="6448975" y="2649975"/>
            <a:ext cx="1981800" cy="108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1" name="Google Shape;1061;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62" name="Google Shape;1062;p24"/>
          <p:cNvSpPr txBox="1">
            <a:spLocks noGrp="1"/>
          </p:cNvSpPr>
          <p:nvPr>
            <p:ph type="subTitle" idx="4"/>
          </p:nvPr>
        </p:nvSpPr>
        <p:spPr>
          <a:xfrm>
            <a:off x="720000"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3" name="Google Shape;1063;p24"/>
          <p:cNvSpPr txBox="1">
            <a:spLocks noGrp="1"/>
          </p:cNvSpPr>
          <p:nvPr>
            <p:ph type="subTitle" idx="5"/>
          </p:nvPr>
        </p:nvSpPr>
        <p:spPr>
          <a:xfrm>
            <a:off x="3584483"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064" name="Google Shape;1064;p24"/>
          <p:cNvSpPr txBox="1">
            <a:spLocks noGrp="1"/>
          </p:cNvSpPr>
          <p:nvPr>
            <p:ph type="subTitle" idx="6"/>
          </p:nvPr>
        </p:nvSpPr>
        <p:spPr>
          <a:xfrm>
            <a:off x="6448972" y="2323875"/>
            <a:ext cx="19818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065" name="Google Shape;1065;p24"/>
          <p:cNvGrpSpPr/>
          <p:nvPr/>
        </p:nvGrpSpPr>
        <p:grpSpPr>
          <a:xfrm>
            <a:off x="6067575" y="2796625"/>
            <a:ext cx="4006263" cy="4771152"/>
            <a:chOff x="5915175" y="2339425"/>
            <a:chExt cx="4006263" cy="4771152"/>
          </a:xfrm>
        </p:grpSpPr>
        <p:sp>
          <p:nvSpPr>
            <p:cNvPr id="1066" name="Google Shape;1066;p24"/>
            <p:cNvSpPr/>
            <p:nvPr/>
          </p:nvSpPr>
          <p:spPr>
            <a:xfrm>
              <a:off x="5915175" y="23612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6873793" y="23394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 name="Google Shape;1068;p24"/>
            <p:cNvGrpSpPr/>
            <p:nvPr/>
          </p:nvGrpSpPr>
          <p:grpSpPr>
            <a:xfrm>
              <a:off x="7520550" y="4608575"/>
              <a:ext cx="582050" cy="582425"/>
              <a:chOff x="959750" y="3039275"/>
              <a:chExt cx="582050" cy="582425"/>
            </a:xfrm>
          </p:grpSpPr>
          <p:sp>
            <p:nvSpPr>
              <p:cNvPr id="1069" name="Google Shape;1069;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24"/>
            <p:cNvGrpSpPr/>
            <p:nvPr/>
          </p:nvGrpSpPr>
          <p:grpSpPr>
            <a:xfrm>
              <a:off x="8484675" y="3658275"/>
              <a:ext cx="582050" cy="582425"/>
              <a:chOff x="959750" y="3039275"/>
              <a:chExt cx="582050" cy="582425"/>
            </a:xfrm>
          </p:grpSpPr>
          <p:sp>
            <p:nvSpPr>
              <p:cNvPr id="1077" name="Google Shape;1077;p24"/>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 name="Google Shape;1084;p24"/>
          <p:cNvGrpSpPr/>
          <p:nvPr/>
        </p:nvGrpSpPr>
        <p:grpSpPr>
          <a:xfrm>
            <a:off x="-235366" y="3828554"/>
            <a:ext cx="5249359" cy="2992224"/>
            <a:chOff x="-258616" y="3430829"/>
            <a:chExt cx="5249359" cy="2992224"/>
          </a:xfrm>
        </p:grpSpPr>
        <p:pic>
          <p:nvPicPr>
            <p:cNvPr id="1085" name="Google Shape;1085;p24"/>
            <p:cNvPicPr preferRelativeResize="0"/>
            <p:nvPr/>
          </p:nvPicPr>
          <p:blipFill rotWithShape="1">
            <a:blip r:embed="rId3">
              <a:alphaModFix/>
            </a:blip>
            <a:srcRect l="16960" t="24718" r="7121" b="26177"/>
            <a:stretch/>
          </p:blipFill>
          <p:spPr>
            <a:xfrm>
              <a:off x="1070243" y="3430829"/>
              <a:ext cx="3920501" cy="2992224"/>
            </a:xfrm>
            <a:prstGeom prst="rect">
              <a:avLst/>
            </a:prstGeom>
            <a:noFill/>
            <a:ln>
              <a:noFill/>
            </a:ln>
          </p:spPr>
        </p:pic>
        <p:sp>
          <p:nvSpPr>
            <p:cNvPr id="1086" name="Google Shape;1086;p24"/>
            <p:cNvSpPr/>
            <p:nvPr/>
          </p:nvSpPr>
          <p:spPr>
            <a:xfrm>
              <a:off x="363250" y="46677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941424" y="47243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820562" y="49581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1299000" y="4608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rot="5400000">
              <a:off x="447539" y="31337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24"/>
            <p:cNvGrpSpPr/>
            <p:nvPr/>
          </p:nvGrpSpPr>
          <p:grpSpPr>
            <a:xfrm>
              <a:off x="736485" y="4387072"/>
              <a:ext cx="161977" cy="161940"/>
              <a:chOff x="1101075" y="2142375"/>
              <a:chExt cx="439200" cy="439100"/>
            </a:xfrm>
          </p:grpSpPr>
          <p:sp>
            <p:nvSpPr>
              <p:cNvPr id="1092" name="Google Shape;1092;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24"/>
            <p:cNvGrpSpPr/>
            <p:nvPr/>
          </p:nvGrpSpPr>
          <p:grpSpPr>
            <a:xfrm rot="10800000">
              <a:off x="2118901" y="4805293"/>
              <a:ext cx="161977" cy="161940"/>
              <a:chOff x="1101075" y="2142375"/>
              <a:chExt cx="439200" cy="439100"/>
            </a:xfrm>
          </p:grpSpPr>
          <p:sp>
            <p:nvSpPr>
              <p:cNvPr id="1095" name="Google Shape;1095;p24"/>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4"/>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 name="Google Shape;1097;p24"/>
          <p:cNvGrpSpPr/>
          <p:nvPr/>
        </p:nvGrpSpPr>
        <p:grpSpPr>
          <a:xfrm>
            <a:off x="-515563" y="-797996"/>
            <a:ext cx="1433417" cy="2584783"/>
            <a:chOff x="-363163" y="-645596"/>
            <a:chExt cx="1433417" cy="2584783"/>
          </a:xfrm>
        </p:grpSpPr>
        <p:grpSp>
          <p:nvGrpSpPr>
            <p:cNvPr id="1098" name="Google Shape;1098;p24"/>
            <p:cNvGrpSpPr/>
            <p:nvPr/>
          </p:nvGrpSpPr>
          <p:grpSpPr>
            <a:xfrm rot="10800000">
              <a:off x="-64595" y="-645596"/>
              <a:ext cx="1134849" cy="2370191"/>
              <a:chOff x="-575575" y="3685599"/>
              <a:chExt cx="1421048" cy="2967932"/>
            </a:xfrm>
          </p:grpSpPr>
          <p:sp>
            <p:nvSpPr>
              <p:cNvPr id="1099" name="Google Shape;1099;p24"/>
              <p:cNvSpPr/>
              <p:nvPr/>
            </p:nvSpPr>
            <p:spPr>
              <a:xfrm>
                <a:off x="-575575" y="3685599"/>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4"/>
              <p:cNvSpPr/>
              <p:nvPr/>
            </p:nvSpPr>
            <p:spPr>
              <a:xfrm rot="10800000">
                <a:off x="-575573" y="3820175"/>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 name="Google Shape;1101;p24"/>
            <p:cNvSpPr/>
            <p:nvPr/>
          </p:nvSpPr>
          <p:spPr>
            <a:xfrm>
              <a:off x="0" y="36165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4"/>
            <p:cNvSpPr/>
            <p:nvPr/>
          </p:nvSpPr>
          <p:spPr>
            <a:xfrm>
              <a:off x="131225" y="0"/>
              <a:ext cx="581991" cy="575861"/>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24"/>
            <p:cNvGrpSpPr/>
            <p:nvPr/>
          </p:nvGrpSpPr>
          <p:grpSpPr>
            <a:xfrm rot="-2700000" flipH="1">
              <a:off x="-216370" y="1084101"/>
              <a:ext cx="708093" cy="708493"/>
              <a:chOff x="3678700" y="407275"/>
              <a:chExt cx="708100" cy="708500"/>
            </a:xfrm>
          </p:grpSpPr>
          <p:sp>
            <p:nvSpPr>
              <p:cNvPr id="1104" name="Google Shape;1104;p24"/>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4"/>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4"/>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4"/>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4"/>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4"/>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4"/>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64"/>
        <p:cNvGrpSpPr/>
        <p:nvPr/>
      </p:nvGrpSpPr>
      <p:grpSpPr>
        <a:xfrm>
          <a:off x="0" y="0"/>
          <a:ext cx="0" cy="0"/>
          <a:chOff x="0" y="0"/>
          <a:chExt cx="0" cy="0"/>
        </a:xfrm>
      </p:grpSpPr>
      <p:sp>
        <p:nvSpPr>
          <p:cNvPr id="1165" name="Google Shape;1165;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66" name="Google Shape;1166;p26"/>
          <p:cNvSpPr txBox="1">
            <a:spLocks noGrp="1"/>
          </p:cNvSpPr>
          <p:nvPr>
            <p:ph type="subTitle" idx="1"/>
          </p:nvPr>
        </p:nvSpPr>
        <p:spPr>
          <a:xfrm>
            <a:off x="1804750"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7" name="Google Shape;1167;p26"/>
          <p:cNvSpPr txBox="1">
            <a:spLocks noGrp="1"/>
          </p:cNvSpPr>
          <p:nvPr>
            <p:ph type="subTitle" idx="2"/>
          </p:nvPr>
        </p:nvSpPr>
        <p:spPr>
          <a:xfrm>
            <a:off x="5237152" y="1935218"/>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8" name="Google Shape;1168;p26"/>
          <p:cNvSpPr txBox="1">
            <a:spLocks noGrp="1"/>
          </p:cNvSpPr>
          <p:nvPr>
            <p:ph type="subTitle" idx="3"/>
          </p:nvPr>
        </p:nvSpPr>
        <p:spPr>
          <a:xfrm>
            <a:off x="1804750"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9" name="Google Shape;1169;p26"/>
          <p:cNvSpPr txBox="1">
            <a:spLocks noGrp="1"/>
          </p:cNvSpPr>
          <p:nvPr>
            <p:ph type="subTitle" idx="4"/>
          </p:nvPr>
        </p:nvSpPr>
        <p:spPr>
          <a:xfrm>
            <a:off x="5237152" y="3561374"/>
            <a:ext cx="21021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0" name="Google Shape;1170;p26"/>
          <p:cNvSpPr txBox="1">
            <a:spLocks noGrp="1"/>
          </p:cNvSpPr>
          <p:nvPr>
            <p:ph type="subTitle" idx="5"/>
          </p:nvPr>
        </p:nvSpPr>
        <p:spPr>
          <a:xfrm>
            <a:off x="18047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1" name="Google Shape;1171;p26"/>
          <p:cNvSpPr txBox="1">
            <a:spLocks noGrp="1"/>
          </p:cNvSpPr>
          <p:nvPr>
            <p:ph type="subTitle" idx="6"/>
          </p:nvPr>
        </p:nvSpPr>
        <p:spPr>
          <a:xfrm>
            <a:off x="5237150" y="1605775"/>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2" name="Google Shape;1172;p26"/>
          <p:cNvSpPr txBox="1">
            <a:spLocks noGrp="1"/>
          </p:cNvSpPr>
          <p:nvPr>
            <p:ph type="subTitle" idx="7"/>
          </p:nvPr>
        </p:nvSpPr>
        <p:spPr>
          <a:xfrm>
            <a:off x="18047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173" name="Google Shape;1173;p26"/>
          <p:cNvSpPr txBox="1">
            <a:spLocks noGrp="1"/>
          </p:cNvSpPr>
          <p:nvPr>
            <p:ph type="subTitle" idx="8"/>
          </p:nvPr>
        </p:nvSpPr>
        <p:spPr>
          <a:xfrm>
            <a:off x="5237150" y="3231981"/>
            <a:ext cx="2102100" cy="405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174" name="Google Shape;1174;p26"/>
          <p:cNvGrpSpPr/>
          <p:nvPr/>
        </p:nvGrpSpPr>
        <p:grpSpPr>
          <a:xfrm>
            <a:off x="-2902027" y="1271890"/>
            <a:ext cx="6191222" cy="6191222"/>
            <a:chOff x="-2825827" y="1271890"/>
            <a:chExt cx="6191222" cy="6191222"/>
          </a:xfrm>
        </p:grpSpPr>
        <p:pic>
          <p:nvPicPr>
            <p:cNvPr id="1175" name="Google Shape;1175;p26"/>
            <p:cNvPicPr preferRelativeResize="0"/>
            <p:nvPr/>
          </p:nvPicPr>
          <p:blipFill rotWithShape="1">
            <a:blip r:embed="rId2">
              <a:alphaModFix/>
            </a:blip>
            <a:srcRect l="16960" t="24718" r="7121" b="26177"/>
            <a:stretch/>
          </p:blipFill>
          <p:spPr>
            <a:xfrm>
              <a:off x="-680950" y="3866725"/>
              <a:ext cx="2441950" cy="1863749"/>
            </a:xfrm>
            <a:prstGeom prst="rect">
              <a:avLst/>
            </a:prstGeom>
            <a:noFill/>
            <a:ln>
              <a:noFill/>
            </a:ln>
          </p:spPr>
        </p:pic>
        <p:grpSp>
          <p:nvGrpSpPr>
            <p:cNvPr id="1176" name="Google Shape;1176;p26"/>
            <p:cNvGrpSpPr/>
            <p:nvPr/>
          </p:nvGrpSpPr>
          <p:grpSpPr>
            <a:xfrm>
              <a:off x="-2825827" y="1271890"/>
              <a:ext cx="6191222" cy="6191222"/>
              <a:chOff x="-2825827" y="1271890"/>
              <a:chExt cx="6191222" cy="6191222"/>
            </a:xfrm>
          </p:grpSpPr>
          <p:sp>
            <p:nvSpPr>
              <p:cNvPr id="1177" name="Google Shape;1177;p26"/>
              <p:cNvSpPr/>
              <p:nvPr/>
            </p:nvSpPr>
            <p:spPr>
              <a:xfrm rot="2700000" flipH="1">
                <a:off x="-1733384" y="199281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6"/>
              <p:cNvSpPr/>
              <p:nvPr/>
            </p:nvSpPr>
            <p:spPr>
              <a:xfrm rot="2700000" flipH="1">
                <a:off x="-1192832" y="2500186"/>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 name="Google Shape;1179;p26"/>
              <p:cNvGrpSpPr/>
              <p:nvPr/>
            </p:nvGrpSpPr>
            <p:grpSpPr>
              <a:xfrm rot="10800000">
                <a:off x="384881" y="3042905"/>
                <a:ext cx="134100" cy="134100"/>
                <a:chOff x="-1999139" y="3143772"/>
                <a:chExt cx="134100" cy="134100"/>
              </a:xfrm>
            </p:grpSpPr>
            <p:sp>
              <p:nvSpPr>
                <p:cNvPr id="1180" name="Google Shape;1180;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26"/>
              <p:cNvGrpSpPr/>
              <p:nvPr/>
            </p:nvGrpSpPr>
            <p:grpSpPr>
              <a:xfrm rot="10800000">
                <a:off x="146106" y="3710980"/>
                <a:ext cx="134100" cy="134100"/>
                <a:chOff x="-1999139" y="3143772"/>
                <a:chExt cx="134100" cy="134100"/>
              </a:xfrm>
            </p:grpSpPr>
            <p:sp>
              <p:nvSpPr>
                <p:cNvPr id="1183" name="Google Shape;1183;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26"/>
              <p:cNvGrpSpPr/>
              <p:nvPr/>
            </p:nvGrpSpPr>
            <p:grpSpPr>
              <a:xfrm>
                <a:off x="-102297" y="3780153"/>
                <a:ext cx="939901" cy="2449421"/>
                <a:chOff x="-102297" y="3780153"/>
                <a:chExt cx="939901" cy="2449421"/>
              </a:xfrm>
            </p:grpSpPr>
            <p:sp>
              <p:nvSpPr>
                <p:cNvPr id="1186" name="Google Shape;1186;p26"/>
                <p:cNvSpPr/>
                <p:nvPr/>
              </p:nvSpPr>
              <p:spPr>
                <a:xfrm rot="10800000">
                  <a:off x="260154" y="4254866"/>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6"/>
                <p:cNvSpPr/>
                <p:nvPr/>
              </p:nvSpPr>
              <p:spPr>
                <a:xfrm rot="10800000">
                  <a:off x="-102297" y="3780153"/>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 name="Google Shape;1188;p26"/>
                <p:cNvGrpSpPr/>
                <p:nvPr/>
              </p:nvGrpSpPr>
              <p:grpSpPr>
                <a:xfrm rot="10800000">
                  <a:off x="532825" y="5492502"/>
                  <a:ext cx="134004" cy="134004"/>
                  <a:chOff x="8356813" y="1074288"/>
                  <a:chExt cx="351900" cy="351900"/>
                </a:xfrm>
              </p:grpSpPr>
              <p:sp>
                <p:nvSpPr>
                  <p:cNvPr id="1189" name="Google Shape;1189;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91" name="Google Shape;1191;p26"/>
          <p:cNvGrpSpPr/>
          <p:nvPr/>
        </p:nvGrpSpPr>
        <p:grpSpPr>
          <a:xfrm>
            <a:off x="5650173" y="-1036475"/>
            <a:ext cx="6191222" cy="6865137"/>
            <a:chOff x="5497773" y="-1036475"/>
            <a:chExt cx="6191222" cy="6865137"/>
          </a:xfrm>
        </p:grpSpPr>
        <p:grpSp>
          <p:nvGrpSpPr>
            <p:cNvPr id="1192" name="Google Shape;1192;p26"/>
            <p:cNvGrpSpPr/>
            <p:nvPr/>
          </p:nvGrpSpPr>
          <p:grpSpPr>
            <a:xfrm>
              <a:off x="5497773" y="-362560"/>
              <a:ext cx="6191222" cy="6191222"/>
              <a:chOff x="5584373" y="-362560"/>
              <a:chExt cx="6191222" cy="6191222"/>
            </a:xfrm>
          </p:grpSpPr>
          <p:grpSp>
            <p:nvGrpSpPr>
              <p:cNvPr id="1193" name="Google Shape;1193;p26"/>
              <p:cNvGrpSpPr/>
              <p:nvPr/>
            </p:nvGrpSpPr>
            <p:grpSpPr>
              <a:xfrm>
                <a:off x="5584373" y="-362560"/>
                <a:ext cx="6191222" cy="6191222"/>
                <a:chOff x="5443673" y="-405860"/>
                <a:chExt cx="6191222" cy="6191222"/>
              </a:xfrm>
            </p:grpSpPr>
            <p:sp>
              <p:nvSpPr>
                <p:cNvPr id="1194" name="Google Shape;1194;p26"/>
                <p:cNvSpPr/>
                <p:nvPr/>
              </p:nvSpPr>
              <p:spPr>
                <a:xfrm rot="-8100000" flipH="1">
                  <a:off x="6536116" y="315063"/>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6"/>
                <p:cNvSpPr/>
                <p:nvPr/>
              </p:nvSpPr>
              <p:spPr>
                <a:xfrm rot="-8100000" flipH="1">
                  <a:off x="7076657" y="1499343"/>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6"/>
                <p:cNvSpPr/>
                <p:nvPr/>
              </p:nvSpPr>
              <p:spPr>
                <a:xfrm>
                  <a:off x="8301511" y="-335348"/>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6"/>
                <p:cNvSpPr/>
                <p:nvPr/>
              </p:nvSpPr>
              <p:spPr>
                <a:xfrm>
                  <a:off x="8554000" y="27076"/>
                  <a:ext cx="687411" cy="2086997"/>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26"/>
              <p:cNvGrpSpPr/>
              <p:nvPr/>
            </p:nvGrpSpPr>
            <p:grpSpPr>
              <a:xfrm>
                <a:off x="8430786" y="3923547"/>
                <a:ext cx="134100" cy="134100"/>
                <a:chOff x="-1999139" y="3143772"/>
                <a:chExt cx="134100" cy="134100"/>
              </a:xfrm>
            </p:grpSpPr>
            <p:sp>
              <p:nvSpPr>
                <p:cNvPr id="1199" name="Google Shape;1199;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26"/>
              <p:cNvGrpSpPr/>
              <p:nvPr/>
            </p:nvGrpSpPr>
            <p:grpSpPr>
              <a:xfrm>
                <a:off x="8669561" y="3255472"/>
                <a:ext cx="134100" cy="134100"/>
                <a:chOff x="-1999139" y="3143772"/>
                <a:chExt cx="134100" cy="134100"/>
              </a:xfrm>
            </p:grpSpPr>
            <p:sp>
              <p:nvSpPr>
                <p:cNvPr id="1202" name="Google Shape;1202;p26"/>
                <p:cNvSpPr/>
                <p:nvPr/>
              </p:nvSpPr>
              <p:spPr>
                <a:xfrm>
                  <a:off x="-1999139" y="3143772"/>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6"/>
                <p:cNvSpPr/>
                <p:nvPr/>
              </p:nvSpPr>
              <p:spPr>
                <a:xfrm>
                  <a:off x="-1980219" y="3162691"/>
                  <a:ext cx="96300" cy="96300"/>
                </a:xfrm>
                <a:prstGeom prst="ellipse">
                  <a:avLst/>
                </a:pr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26"/>
              <p:cNvGrpSpPr/>
              <p:nvPr/>
            </p:nvGrpSpPr>
            <p:grpSpPr>
              <a:xfrm>
                <a:off x="8612986" y="311022"/>
                <a:ext cx="134004" cy="134004"/>
                <a:chOff x="8356813" y="1074288"/>
                <a:chExt cx="351900" cy="351900"/>
              </a:xfrm>
            </p:grpSpPr>
            <p:sp>
              <p:nvSpPr>
                <p:cNvPr id="1205" name="Google Shape;1205;p26"/>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6"/>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1207" name="Google Shape;1207;p26"/>
            <p:cNvPicPr preferRelativeResize="0"/>
            <p:nvPr/>
          </p:nvPicPr>
          <p:blipFill rotWithShape="1">
            <a:blip r:embed="rId2">
              <a:alphaModFix/>
            </a:blip>
            <a:srcRect l="16960" t="24718" r="7121" b="26177"/>
            <a:stretch/>
          </p:blipFill>
          <p:spPr>
            <a:xfrm>
              <a:off x="6929350" y="-1036475"/>
              <a:ext cx="2441950" cy="1863749"/>
            </a:xfrm>
            <a:prstGeom prst="rect">
              <a:avLst/>
            </a:prstGeom>
            <a:noFill/>
            <a:ln>
              <a:noFill/>
            </a:ln>
          </p:spPr>
        </p:pic>
      </p:grpSp>
      <p:grpSp>
        <p:nvGrpSpPr>
          <p:cNvPr id="1208" name="Google Shape;1208;p26"/>
          <p:cNvGrpSpPr/>
          <p:nvPr/>
        </p:nvGrpSpPr>
        <p:grpSpPr>
          <a:xfrm>
            <a:off x="3983988" y="4933175"/>
            <a:ext cx="667916" cy="439200"/>
            <a:chOff x="3983988" y="4933175"/>
            <a:chExt cx="667916" cy="439200"/>
          </a:xfrm>
        </p:grpSpPr>
        <p:grpSp>
          <p:nvGrpSpPr>
            <p:cNvPr id="1209" name="Google Shape;1209;p26"/>
            <p:cNvGrpSpPr/>
            <p:nvPr/>
          </p:nvGrpSpPr>
          <p:grpSpPr>
            <a:xfrm rot="5400000">
              <a:off x="3983938" y="4933225"/>
              <a:ext cx="439200" cy="439100"/>
              <a:chOff x="1101075" y="2142375"/>
              <a:chExt cx="439200" cy="439100"/>
            </a:xfrm>
          </p:grpSpPr>
          <p:sp>
            <p:nvSpPr>
              <p:cNvPr id="1210" name="Google Shape;1210;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 name="Google Shape;1212;p26"/>
            <p:cNvGrpSpPr/>
            <p:nvPr/>
          </p:nvGrpSpPr>
          <p:grpSpPr>
            <a:xfrm rot="5400000">
              <a:off x="4423062" y="5038369"/>
              <a:ext cx="228867" cy="228815"/>
              <a:chOff x="1101075" y="2142375"/>
              <a:chExt cx="439200" cy="439100"/>
            </a:xfrm>
          </p:grpSpPr>
          <p:sp>
            <p:nvSpPr>
              <p:cNvPr id="1213" name="Google Shape;1213;p26"/>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6"/>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339"/>
        <p:cNvGrpSpPr/>
        <p:nvPr/>
      </p:nvGrpSpPr>
      <p:grpSpPr>
        <a:xfrm>
          <a:off x="0" y="0"/>
          <a:ext cx="0" cy="0"/>
          <a:chOff x="0" y="0"/>
          <a:chExt cx="0" cy="0"/>
        </a:xfrm>
      </p:grpSpPr>
      <p:grpSp>
        <p:nvGrpSpPr>
          <p:cNvPr id="1340" name="Google Shape;1340;p30"/>
          <p:cNvGrpSpPr/>
          <p:nvPr/>
        </p:nvGrpSpPr>
        <p:grpSpPr>
          <a:xfrm>
            <a:off x="-623241" y="3925887"/>
            <a:ext cx="2833357" cy="1517787"/>
            <a:chOff x="-623241" y="3849687"/>
            <a:chExt cx="2833357" cy="1517787"/>
          </a:xfrm>
        </p:grpSpPr>
        <p:grpSp>
          <p:nvGrpSpPr>
            <p:cNvPr id="1341" name="Google Shape;1341;p30"/>
            <p:cNvGrpSpPr/>
            <p:nvPr/>
          </p:nvGrpSpPr>
          <p:grpSpPr>
            <a:xfrm rot="5400000">
              <a:off x="-879113" y="4155104"/>
              <a:ext cx="1517787" cy="906953"/>
              <a:chOff x="-55500" y="4835979"/>
              <a:chExt cx="1517787" cy="906953"/>
            </a:xfrm>
          </p:grpSpPr>
          <p:sp>
            <p:nvSpPr>
              <p:cNvPr id="1342" name="Google Shape;1342;p30"/>
              <p:cNvSpPr/>
              <p:nvPr/>
            </p:nvSpPr>
            <p:spPr>
              <a:xfrm>
                <a:off x="-55500" y="4895154"/>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0"/>
              <p:cNvSpPr/>
              <p:nvPr/>
            </p:nvSpPr>
            <p:spPr>
              <a:xfrm>
                <a:off x="522674" y="4951702"/>
                <a:ext cx="340329" cy="325895"/>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0"/>
              <p:cNvSpPr/>
              <p:nvPr/>
            </p:nvSpPr>
            <p:spPr>
              <a:xfrm>
                <a:off x="401812" y="51855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alpha val="31360"/>
                    </a:schemeClr>
                  </a:gs>
                  <a:gs pos="22000">
                    <a:schemeClr val="lt1">
                      <a:alpha val="31360"/>
                    </a:schemeClr>
                  </a:gs>
                  <a:gs pos="45000">
                    <a:srgbClr val="FFFFFF">
                      <a:alpha val="0"/>
                      <a:alpha val="31360"/>
                    </a:srgbClr>
                  </a:gs>
                  <a:gs pos="100000">
                    <a:srgbClr val="0C0A9E">
                      <a:alpha val="50196"/>
                      <a:alpha val="3136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0"/>
              <p:cNvSpPr/>
              <p:nvPr/>
            </p:nvSpPr>
            <p:spPr>
              <a:xfrm>
                <a:off x="880250" y="4835979"/>
                <a:ext cx="582037" cy="55735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0"/>
            <p:cNvGrpSpPr/>
            <p:nvPr/>
          </p:nvGrpSpPr>
          <p:grpSpPr>
            <a:xfrm>
              <a:off x="-623241" y="3946426"/>
              <a:ext cx="2833357" cy="1421047"/>
              <a:chOff x="-677366" y="4067276"/>
              <a:chExt cx="2833357" cy="1421047"/>
            </a:xfrm>
          </p:grpSpPr>
          <p:sp>
            <p:nvSpPr>
              <p:cNvPr id="1347" name="Google Shape;1347;p30"/>
              <p:cNvSpPr/>
              <p:nvPr/>
            </p:nvSpPr>
            <p:spPr>
              <a:xfrm rot="5400000">
                <a:off x="28789" y="3361120"/>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 name="Google Shape;1348;p30"/>
              <p:cNvGrpSpPr/>
              <p:nvPr/>
            </p:nvGrpSpPr>
            <p:grpSpPr>
              <a:xfrm>
                <a:off x="317735" y="4614472"/>
                <a:ext cx="161977" cy="161940"/>
                <a:chOff x="1101075" y="2142375"/>
                <a:chExt cx="439200" cy="439100"/>
              </a:xfrm>
            </p:grpSpPr>
            <p:sp>
              <p:nvSpPr>
                <p:cNvPr id="1349" name="Google Shape;1349;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30"/>
              <p:cNvGrpSpPr/>
              <p:nvPr/>
            </p:nvGrpSpPr>
            <p:grpSpPr>
              <a:xfrm rot="10800000">
                <a:off x="1700151" y="5032693"/>
                <a:ext cx="161977" cy="161940"/>
                <a:chOff x="1101075" y="2142375"/>
                <a:chExt cx="439200" cy="439100"/>
              </a:xfrm>
            </p:grpSpPr>
            <p:sp>
              <p:nvSpPr>
                <p:cNvPr id="1352" name="Google Shape;1352;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4" name="Google Shape;1354;p30"/>
            <p:cNvSpPr/>
            <p:nvPr/>
          </p:nvSpPr>
          <p:spPr>
            <a:xfrm rot="-5400000">
              <a:off x="289120" y="3696219"/>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30"/>
          <p:cNvGrpSpPr/>
          <p:nvPr/>
        </p:nvGrpSpPr>
        <p:grpSpPr>
          <a:xfrm>
            <a:off x="6323925" y="-1678249"/>
            <a:ext cx="4189199" cy="3065874"/>
            <a:chOff x="6171525" y="-1678249"/>
            <a:chExt cx="4189199" cy="3065874"/>
          </a:xfrm>
        </p:grpSpPr>
        <p:sp>
          <p:nvSpPr>
            <p:cNvPr id="1356" name="Google Shape;1356;p30"/>
            <p:cNvSpPr/>
            <p:nvPr/>
          </p:nvSpPr>
          <p:spPr>
            <a:xfrm rot="-5400000">
              <a:off x="6808863" y="-808395"/>
              <a:ext cx="1558682"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57" name="Google Shape;1357;p30"/>
            <p:cNvPicPr preferRelativeResize="0"/>
            <p:nvPr/>
          </p:nvPicPr>
          <p:blipFill rotWithShape="1">
            <a:blip r:embed="rId2">
              <a:alphaModFix/>
            </a:blip>
            <a:srcRect l="16960" t="24718" r="7121" b="26177"/>
            <a:stretch/>
          </p:blipFill>
          <p:spPr>
            <a:xfrm>
              <a:off x="6587425" y="-1678249"/>
              <a:ext cx="3773299" cy="2879876"/>
            </a:xfrm>
            <a:prstGeom prst="rect">
              <a:avLst/>
            </a:prstGeom>
            <a:noFill/>
            <a:ln>
              <a:noFill/>
            </a:ln>
          </p:spPr>
        </p:pic>
        <p:sp>
          <p:nvSpPr>
            <p:cNvPr id="1358" name="Google Shape;1358;p30"/>
            <p:cNvSpPr/>
            <p:nvPr/>
          </p:nvSpPr>
          <p:spPr>
            <a:xfrm>
              <a:off x="8292929" y="-80469"/>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 name="Google Shape;1359;p30"/>
            <p:cNvGrpSpPr/>
            <p:nvPr/>
          </p:nvGrpSpPr>
          <p:grpSpPr>
            <a:xfrm rot="-2700000">
              <a:off x="8302147" y="61289"/>
              <a:ext cx="582044" cy="582419"/>
              <a:chOff x="959750" y="3039275"/>
              <a:chExt cx="582050" cy="582425"/>
            </a:xfrm>
          </p:grpSpPr>
          <p:sp>
            <p:nvSpPr>
              <p:cNvPr id="1360" name="Google Shape;1360;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30"/>
            <p:cNvGrpSpPr/>
            <p:nvPr/>
          </p:nvGrpSpPr>
          <p:grpSpPr>
            <a:xfrm rot="-2700000">
              <a:off x="8551447" y="61289"/>
              <a:ext cx="582044" cy="582419"/>
              <a:chOff x="959750" y="3039275"/>
              <a:chExt cx="582050" cy="582425"/>
            </a:xfrm>
          </p:grpSpPr>
          <p:sp>
            <p:nvSpPr>
              <p:cNvPr id="1368" name="Google Shape;1368;p30"/>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0"/>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0"/>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0"/>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0"/>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0"/>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0"/>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 name="Google Shape;1375;p30"/>
          <p:cNvGrpSpPr/>
          <p:nvPr/>
        </p:nvGrpSpPr>
        <p:grpSpPr>
          <a:xfrm rot="2700000">
            <a:off x="8945322" y="2352177"/>
            <a:ext cx="439196" cy="439096"/>
            <a:chOff x="1101075" y="2142375"/>
            <a:chExt cx="439200" cy="439100"/>
          </a:xfrm>
        </p:grpSpPr>
        <p:sp>
          <p:nvSpPr>
            <p:cNvPr id="1376" name="Google Shape;1376;p30"/>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0"/>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9_1">
    <p:bg>
      <p:bgPr>
        <a:solidFill>
          <a:schemeClr val="dk2"/>
        </a:solidFill>
        <a:effectLst/>
      </p:bgPr>
    </p:bg>
    <p:spTree>
      <p:nvGrpSpPr>
        <p:cNvPr id="1" name="Shape 1378"/>
        <p:cNvGrpSpPr/>
        <p:nvPr/>
      </p:nvGrpSpPr>
      <p:grpSpPr>
        <a:xfrm>
          <a:off x="0" y="0"/>
          <a:ext cx="0" cy="0"/>
          <a:chOff x="0" y="0"/>
          <a:chExt cx="0" cy="0"/>
        </a:xfrm>
      </p:grpSpPr>
      <p:grpSp>
        <p:nvGrpSpPr>
          <p:cNvPr id="1379" name="Google Shape;1379;p31"/>
          <p:cNvGrpSpPr/>
          <p:nvPr/>
        </p:nvGrpSpPr>
        <p:grpSpPr>
          <a:xfrm>
            <a:off x="8332551" y="-7"/>
            <a:ext cx="2386151" cy="3293873"/>
            <a:chOff x="8256351" y="-7"/>
            <a:chExt cx="2386151" cy="3293873"/>
          </a:xfrm>
        </p:grpSpPr>
        <p:pic>
          <p:nvPicPr>
            <p:cNvPr id="1380" name="Google Shape;1380;p31"/>
            <p:cNvPicPr preferRelativeResize="0"/>
            <p:nvPr/>
          </p:nvPicPr>
          <p:blipFill rotWithShape="1">
            <a:blip r:embed="rId2">
              <a:alphaModFix/>
            </a:blip>
            <a:srcRect l="16960" t="24718" r="7121" b="26177"/>
            <a:stretch/>
          </p:blipFill>
          <p:spPr>
            <a:xfrm rot="5400000">
              <a:off x="7886227" y="537590"/>
              <a:ext cx="3126400" cy="2386151"/>
            </a:xfrm>
            <a:prstGeom prst="rect">
              <a:avLst/>
            </a:prstGeom>
            <a:noFill/>
            <a:ln>
              <a:noFill/>
            </a:ln>
          </p:spPr>
        </p:pic>
        <p:grpSp>
          <p:nvGrpSpPr>
            <p:cNvPr id="1381" name="Google Shape;1381;p31"/>
            <p:cNvGrpSpPr/>
            <p:nvPr/>
          </p:nvGrpSpPr>
          <p:grpSpPr>
            <a:xfrm rot="10800000">
              <a:off x="8452444" y="-7"/>
              <a:ext cx="325154" cy="1788670"/>
              <a:chOff x="8869019" y="-622132"/>
              <a:chExt cx="325154" cy="1788670"/>
            </a:xfrm>
          </p:grpSpPr>
          <p:sp>
            <p:nvSpPr>
              <p:cNvPr id="1382" name="Google Shape;1382;p31"/>
              <p:cNvSpPr/>
              <p:nvPr/>
            </p:nvSpPr>
            <p:spPr>
              <a:xfrm rot="10800000">
                <a:off x="8869019" y="-622132"/>
                <a:ext cx="246869" cy="1703243"/>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31"/>
              <p:cNvGrpSpPr/>
              <p:nvPr/>
            </p:nvGrpSpPr>
            <p:grpSpPr>
              <a:xfrm rot="1800062">
                <a:off x="9035610" y="1007995"/>
                <a:ext cx="134040" cy="134009"/>
                <a:chOff x="1101075" y="2142375"/>
                <a:chExt cx="439200" cy="439100"/>
              </a:xfrm>
            </p:grpSpPr>
            <p:sp>
              <p:nvSpPr>
                <p:cNvPr id="1384" name="Google Shape;1384;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40000">
                      <a:srgbClr val="FF9900">
                        <a:alpha val="40784"/>
                      </a:srgbClr>
                    </a:gs>
                    <a:gs pos="100000">
                      <a:srgbClr val="FFFFFF">
                        <a:alpha val="0"/>
                      </a:srgbClr>
                    </a:gs>
                  </a:gsLst>
                  <a:lin ang="26986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386" name="Google Shape;1386;p31"/>
          <p:cNvGrpSpPr/>
          <p:nvPr/>
        </p:nvGrpSpPr>
        <p:grpSpPr>
          <a:xfrm>
            <a:off x="-213525" y="171225"/>
            <a:ext cx="439200" cy="439100"/>
            <a:chOff x="1101075" y="2142375"/>
            <a:chExt cx="439200" cy="439100"/>
          </a:xfrm>
        </p:grpSpPr>
        <p:sp>
          <p:nvSpPr>
            <p:cNvPr id="1387" name="Google Shape;1387;p31"/>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1"/>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31"/>
          <p:cNvGrpSpPr/>
          <p:nvPr/>
        </p:nvGrpSpPr>
        <p:grpSpPr>
          <a:xfrm>
            <a:off x="-1262974" y="3161328"/>
            <a:ext cx="4822591" cy="2934500"/>
            <a:chOff x="-1186774" y="3161328"/>
            <a:chExt cx="4822591" cy="2934500"/>
          </a:xfrm>
        </p:grpSpPr>
        <p:pic>
          <p:nvPicPr>
            <p:cNvPr id="1390" name="Google Shape;1390;p31"/>
            <p:cNvPicPr preferRelativeResize="0"/>
            <p:nvPr/>
          </p:nvPicPr>
          <p:blipFill rotWithShape="1">
            <a:blip r:embed="rId2">
              <a:alphaModFix/>
            </a:blip>
            <a:srcRect l="16960" t="24718" r="7121" b="26177"/>
            <a:stretch/>
          </p:blipFill>
          <p:spPr>
            <a:xfrm rot="5400000">
              <a:off x="-1534175" y="3508728"/>
              <a:ext cx="2934500" cy="2239699"/>
            </a:xfrm>
            <a:prstGeom prst="rect">
              <a:avLst/>
            </a:prstGeom>
            <a:noFill/>
            <a:ln>
              <a:noFill/>
            </a:ln>
          </p:spPr>
        </p:pic>
        <p:sp>
          <p:nvSpPr>
            <p:cNvPr id="1391" name="Google Shape;1391;p31"/>
            <p:cNvSpPr/>
            <p:nvPr/>
          </p:nvSpPr>
          <p:spPr>
            <a:xfrm rot="-5400000">
              <a:off x="-184180" y="3596444"/>
              <a:ext cx="503090" cy="2327806"/>
            </a:xfrm>
            <a:custGeom>
              <a:avLst/>
              <a:gdLst/>
              <a:ahLst/>
              <a:cxnLst/>
              <a:rect l="l" t="t" r="r" b="b"/>
              <a:pathLst>
                <a:path w="12266" h="56755" extrusionOk="0">
                  <a:moveTo>
                    <a:pt x="6811" y="1"/>
                  </a:moveTo>
                  <a:lnTo>
                    <a:pt x="2133" y="4663"/>
                  </a:lnTo>
                  <a:lnTo>
                    <a:pt x="2133" y="16836"/>
                  </a:lnTo>
                  <a:lnTo>
                    <a:pt x="2438" y="16836"/>
                  </a:lnTo>
                  <a:lnTo>
                    <a:pt x="2438" y="4800"/>
                  </a:lnTo>
                  <a:lnTo>
                    <a:pt x="6475" y="747"/>
                  </a:lnTo>
                  <a:lnTo>
                    <a:pt x="6475" y="11793"/>
                  </a:lnTo>
                  <a:lnTo>
                    <a:pt x="11534" y="11793"/>
                  </a:lnTo>
                  <a:lnTo>
                    <a:pt x="8197" y="15130"/>
                  </a:lnTo>
                  <a:lnTo>
                    <a:pt x="11640" y="18573"/>
                  </a:lnTo>
                  <a:lnTo>
                    <a:pt x="5668" y="24546"/>
                  </a:lnTo>
                  <a:lnTo>
                    <a:pt x="5668" y="41686"/>
                  </a:lnTo>
                  <a:lnTo>
                    <a:pt x="0" y="47369"/>
                  </a:lnTo>
                  <a:lnTo>
                    <a:pt x="0" y="56754"/>
                  </a:lnTo>
                  <a:lnTo>
                    <a:pt x="305" y="56754"/>
                  </a:lnTo>
                  <a:lnTo>
                    <a:pt x="305" y="47476"/>
                  </a:lnTo>
                  <a:lnTo>
                    <a:pt x="5973" y="41823"/>
                  </a:lnTo>
                  <a:lnTo>
                    <a:pt x="5973" y="24683"/>
                  </a:lnTo>
                  <a:lnTo>
                    <a:pt x="12082" y="18573"/>
                  </a:lnTo>
                  <a:lnTo>
                    <a:pt x="8639" y="15130"/>
                  </a:lnTo>
                  <a:lnTo>
                    <a:pt x="12265" y="11488"/>
                  </a:lnTo>
                  <a:lnTo>
                    <a:pt x="6811" y="11488"/>
                  </a:lnTo>
                  <a:lnTo>
                    <a:pt x="6811" y="1"/>
                  </a:ln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 name="Google Shape;1392;p31"/>
            <p:cNvGrpSpPr/>
            <p:nvPr/>
          </p:nvGrpSpPr>
          <p:grpSpPr>
            <a:xfrm>
              <a:off x="58899" y="4608583"/>
              <a:ext cx="604346" cy="657081"/>
              <a:chOff x="58899" y="4608583"/>
              <a:chExt cx="604346" cy="657081"/>
            </a:xfrm>
          </p:grpSpPr>
          <p:grpSp>
            <p:nvGrpSpPr>
              <p:cNvPr id="1393" name="Google Shape;1393;p31"/>
              <p:cNvGrpSpPr/>
              <p:nvPr/>
            </p:nvGrpSpPr>
            <p:grpSpPr>
              <a:xfrm rot="10800000">
                <a:off x="58899" y="4608583"/>
                <a:ext cx="328346" cy="328531"/>
                <a:chOff x="3678700" y="407275"/>
                <a:chExt cx="708100" cy="708500"/>
              </a:xfrm>
            </p:grpSpPr>
            <p:sp>
              <p:nvSpPr>
                <p:cNvPr id="1394" name="Google Shape;1394;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31"/>
              <p:cNvGrpSpPr/>
              <p:nvPr/>
            </p:nvGrpSpPr>
            <p:grpSpPr>
              <a:xfrm rot="10800000">
                <a:off x="334899" y="4608583"/>
                <a:ext cx="328346" cy="328531"/>
                <a:chOff x="3678700" y="407275"/>
                <a:chExt cx="708100" cy="708500"/>
              </a:xfrm>
            </p:grpSpPr>
            <p:sp>
              <p:nvSpPr>
                <p:cNvPr id="1402" name="Google Shape;1402;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31"/>
              <p:cNvGrpSpPr/>
              <p:nvPr/>
            </p:nvGrpSpPr>
            <p:grpSpPr>
              <a:xfrm rot="10800000">
                <a:off x="282574" y="4937133"/>
                <a:ext cx="328346" cy="328531"/>
                <a:chOff x="3678700" y="407275"/>
                <a:chExt cx="708100" cy="708500"/>
              </a:xfrm>
            </p:grpSpPr>
            <p:sp>
              <p:nvSpPr>
                <p:cNvPr id="1410" name="Google Shape;1410;p31"/>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rgbClr val="0C0A9E">
                        <a:alpha val="37254"/>
                        <a:alpha val="46820"/>
                      </a:srgbClr>
                    </a:gs>
                    <a:gs pos="100000">
                      <a:srgbClr val="FFFFFF">
                        <a:alpha val="0"/>
                        <a:alpha val="4682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7" name="Google Shape;1417;p31"/>
            <p:cNvGrpSpPr/>
            <p:nvPr/>
          </p:nvGrpSpPr>
          <p:grpSpPr>
            <a:xfrm>
              <a:off x="-923150" y="4796551"/>
              <a:ext cx="4558967" cy="134100"/>
              <a:chOff x="796100" y="3019701"/>
              <a:chExt cx="4558967" cy="134100"/>
            </a:xfrm>
          </p:grpSpPr>
          <p:sp>
            <p:nvSpPr>
              <p:cNvPr id="1418" name="Google Shape;1418;p31"/>
              <p:cNvSpPr/>
              <p:nvPr/>
            </p:nvSpPr>
            <p:spPr>
              <a:xfrm>
                <a:off x="5220967" y="3019701"/>
                <a:ext cx="134100" cy="1341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9" name="Google Shape;1419;p31"/>
              <p:cNvCxnSpPr/>
              <p:nvPr/>
            </p:nvCxnSpPr>
            <p:spPr>
              <a:xfrm>
                <a:off x="796100" y="3086750"/>
                <a:ext cx="4462800" cy="0"/>
              </a:xfrm>
              <a:prstGeom prst="straightConnector1">
                <a:avLst/>
              </a:prstGeom>
              <a:noFill/>
              <a:ln w="9525" cap="flat" cmpd="sng">
                <a:solidFill>
                  <a:schemeClr val="lt1"/>
                </a:solidFill>
                <a:prstDash val="solid"/>
                <a:round/>
                <a:headEnd type="none" w="med" len="med"/>
                <a:tailEnd type="none" w="med" len="med"/>
              </a:ln>
            </p:spPr>
          </p:cxnSp>
          <p:sp>
            <p:nvSpPr>
              <p:cNvPr id="1420" name="Google Shape;1420;p31"/>
              <p:cNvSpPr/>
              <p:nvPr/>
            </p:nvSpPr>
            <p:spPr>
              <a:xfrm>
                <a:off x="5251079" y="3049843"/>
                <a:ext cx="73800" cy="73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4"/>
        <p:cNvGrpSpPr/>
        <p:nvPr/>
      </p:nvGrpSpPr>
      <p:grpSpPr>
        <a:xfrm>
          <a:off x="0" y="0"/>
          <a:ext cx="0" cy="0"/>
          <a:chOff x="0" y="0"/>
          <a:chExt cx="0" cy="0"/>
        </a:xfrm>
      </p:grpSpPr>
      <p:sp>
        <p:nvSpPr>
          <p:cNvPr id="175" name="Google Shape;17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5"/>
          <p:cNvSpPr txBox="1">
            <a:spLocks noGrp="1"/>
          </p:cNvSpPr>
          <p:nvPr>
            <p:ph type="subTitle" idx="1"/>
          </p:nvPr>
        </p:nvSpPr>
        <p:spPr>
          <a:xfrm>
            <a:off x="4999903" y="2372500"/>
            <a:ext cx="2340300" cy="1320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7" name="Google Shape;177;p5"/>
          <p:cNvSpPr txBox="1">
            <a:spLocks noGrp="1"/>
          </p:cNvSpPr>
          <p:nvPr>
            <p:ph type="subTitle" idx="2"/>
          </p:nvPr>
        </p:nvSpPr>
        <p:spPr>
          <a:xfrm>
            <a:off x="1803800" y="2372500"/>
            <a:ext cx="2340300" cy="1320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5"/>
          <p:cNvSpPr txBox="1">
            <a:spLocks noGrp="1"/>
          </p:cNvSpPr>
          <p:nvPr>
            <p:ph type="subTitle" idx="3"/>
          </p:nvPr>
        </p:nvSpPr>
        <p:spPr>
          <a:xfrm>
            <a:off x="4999908" y="2048488"/>
            <a:ext cx="23403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179" name="Google Shape;179;p5"/>
          <p:cNvSpPr txBox="1">
            <a:spLocks noGrp="1"/>
          </p:cNvSpPr>
          <p:nvPr>
            <p:ph type="subTitle" idx="4"/>
          </p:nvPr>
        </p:nvSpPr>
        <p:spPr>
          <a:xfrm>
            <a:off x="1803800" y="2048488"/>
            <a:ext cx="23403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20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180" name="Google Shape;180;p5"/>
          <p:cNvGrpSpPr/>
          <p:nvPr/>
        </p:nvGrpSpPr>
        <p:grpSpPr>
          <a:xfrm>
            <a:off x="7579113" y="-890399"/>
            <a:ext cx="2898275" cy="3032950"/>
            <a:chOff x="7198113" y="-890399"/>
            <a:chExt cx="2898275" cy="3032950"/>
          </a:xfrm>
        </p:grpSpPr>
        <p:pic>
          <p:nvPicPr>
            <p:cNvPr id="181" name="Google Shape;181;p5"/>
            <p:cNvPicPr preferRelativeResize="0"/>
            <p:nvPr/>
          </p:nvPicPr>
          <p:blipFill rotWithShape="1">
            <a:blip r:embed="rId2">
              <a:alphaModFix/>
            </a:blip>
            <a:srcRect l="16960" t="24718" r="7121" b="26177"/>
            <a:stretch/>
          </p:blipFill>
          <p:spPr>
            <a:xfrm rot="-5400000">
              <a:off x="7130775" y="-823062"/>
              <a:ext cx="3032950" cy="2898275"/>
            </a:xfrm>
            <a:prstGeom prst="rect">
              <a:avLst/>
            </a:prstGeom>
            <a:noFill/>
            <a:ln>
              <a:noFill/>
            </a:ln>
          </p:spPr>
        </p:pic>
        <p:grpSp>
          <p:nvGrpSpPr>
            <p:cNvPr id="182" name="Google Shape;182;p5"/>
            <p:cNvGrpSpPr/>
            <p:nvPr/>
          </p:nvGrpSpPr>
          <p:grpSpPr>
            <a:xfrm>
              <a:off x="8319318" y="-249682"/>
              <a:ext cx="1460040" cy="1171886"/>
              <a:chOff x="7945225" y="4302000"/>
              <a:chExt cx="904666" cy="726121"/>
            </a:xfrm>
          </p:grpSpPr>
          <p:sp>
            <p:nvSpPr>
              <p:cNvPr id="183" name="Google Shape;183;p5"/>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 name="Google Shape;186;p5"/>
          <p:cNvGrpSpPr/>
          <p:nvPr/>
        </p:nvGrpSpPr>
        <p:grpSpPr>
          <a:xfrm>
            <a:off x="-613920" y="3693606"/>
            <a:ext cx="2048057" cy="2238804"/>
            <a:chOff x="-461520" y="3617406"/>
            <a:chExt cx="2048057" cy="2238804"/>
          </a:xfrm>
        </p:grpSpPr>
        <p:grpSp>
          <p:nvGrpSpPr>
            <p:cNvPr id="187" name="Google Shape;187;p5"/>
            <p:cNvGrpSpPr/>
            <p:nvPr/>
          </p:nvGrpSpPr>
          <p:grpSpPr>
            <a:xfrm>
              <a:off x="-461520" y="3617406"/>
              <a:ext cx="1916534" cy="2238804"/>
              <a:chOff x="-461520" y="3617406"/>
              <a:chExt cx="1916534" cy="2238804"/>
            </a:xfrm>
          </p:grpSpPr>
          <p:grpSp>
            <p:nvGrpSpPr>
              <p:cNvPr id="188" name="Google Shape;188;p5"/>
              <p:cNvGrpSpPr/>
              <p:nvPr/>
            </p:nvGrpSpPr>
            <p:grpSpPr>
              <a:xfrm flipH="1">
                <a:off x="-461520" y="4010132"/>
                <a:ext cx="1916534" cy="1538287"/>
                <a:chOff x="7945225" y="4302000"/>
                <a:chExt cx="904666" cy="726121"/>
              </a:xfrm>
            </p:grpSpPr>
            <p:sp>
              <p:nvSpPr>
                <p:cNvPr id="189" name="Google Shape;189;p5"/>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309885" y="3617406"/>
                <a:ext cx="1448824" cy="2238804"/>
                <a:chOff x="-309885" y="3617406"/>
                <a:chExt cx="1448824" cy="2238804"/>
              </a:xfrm>
            </p:grpSpPr>
            <p:grpSp>
              <p:nvGrpSpPr>
                <p:cNvPr id="193" name="Google Shape;193;p5"/>
                <p:cNvGrpSpPr/>
                <p:nvPr/>
              </p:nvGrpSpPr>
              <p:grpSpPr>
                <a:xfrm>
                  <a:off x="-277007" y="3870159"/>
                  <a:ext cx="981772" cy="1986051"/>
                  <a:chOff x="-293545" y="3454371"/>
                  <a:chExt cx="981772" cy="1986051"/>
                </a:xfrm>
              </p:grpSpPr>
              <p:sp>
                <p:nvSpPr>
                  <p:cNvPr id="194" name="Google Shape;194;p5"/>
                  <p:cNvSpPr/>
                  <p:nvPr/>
                </p:nvSpPr>
                <p:spPr>
                  <a:xfrm rot="10800000">
                    <a:off x="-293545" y="3454371"/>
                    <a:ext cx="844677" cy="198552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rot="10800000">
                    <a:off x="-156450" y="3454901"/>
                    <a:ext cx="844677" cy="198552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5"/>
                <p:cNvGrpSpPr/>
                <p:nvPr/>
              </p:nvGrpSpPr>
              <p:grpSpPr>
                <a:xfrm>
                  <a:off x="363249" y="4906873"/>
                  <a:ext cx="699940" cy="478601"/>
                  <a:chOff x="39722" y="4349021"/>
                  <a:chExt cx="1061964" cy="726143"/>
                </a:xfrm>
              </p:grpSpPr>
              <p:grpSp>
                <p:nvGrpSpPr>
                  <p:cNvPr id="197" name="Google Shape;197;p5"/>
                  <p:cNvGrpSpPr/>
                  <p:nvPr/>
                </p:nvGrpSpPr>
                <p:grpSpPr>
                  <a:xfrm rot="2700000">
                    <a:off x="140502" y="4460924"/>
                    <a:ext cx="524584" cy="502337"/>
                    <a:chOff x="1189791" y="-1767331"/>
                    <a:chExt cx="904284" cy="865933"/>
                  </a:xfrm>
                </p:grpSpPr>
                <p:sp>
                  <p:nvSpPr>
                    <p:cNvPr id="198" name="Google Shape;198;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5"/>
                    <p:cNvGrpSpPr/>
                    <p:nvPr/>
                  </p:nvGrpSpPr>
                  <p:grpSpPr>
                    <a:xfrm>
                      <a:off x="1232795" y="-1740829"/>
                      <a:ext cx="717621" cy="717392"/>
                      <a:chOff x="1483457" y="3953671"/>
                      <a:chExt cx="717621" cy="717392"/>
                    </a:xfrm>
                  </p:grpSpPr>
                  <p:sp>
                    <p:nvSpPr>
                      <p:cNvPr id="200" name="Google Shape;200;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 name="Google Shape;205;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5"/>
                <p:cNvGrpSpPr/>
                <p:nvPr/>
              </p:nvGrpSpPr>
              <p:grpSpPr>
                <a:xfrm rot="-5400000">
                  <a:off x="-461873" y="3769393"/>
                  <a:ext cx="1351491" cy="1047516"/>
                  <a:chOff x="-2460210" y="2758493"/>
                  <a:chExt cx="1351491" cy="1047516"/>
                </a:xfrm>
              </p:grpSpPr>
              <p:sp>
                <p:nvSpPr>
                  <p:cNvPr id="207" name="Google Shape;207;p5"/>
                  <p:cNvSpPr/>
                  <p:nvPr/>
                </p:nvSpPr>
                <p:spPr>
                  <a:xfrm rot="-2700000">
                    <a:off x="-2341816" y="31085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rot="-2700000">
                    <a:off x="-2157466" y="30323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rot="-2700000">
                    <a:off x="-1993591" y="29561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rot="-2700000">
                    <a:off x="-1809241" y="2879954"/>
                    <a:ext cx="582127" cy="575995"/>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rgbClr val="9900FF">
                          <a:alpha val="46666"/>
                          <a:alpha val="46820"/>
                        </a:srgbClr>
                      </a:gs>
                      <a:gs pos="100000">
                        <a:srgbClr val="FFFFFF">
                          <a:alpha val="0"/>
                          <a:alpha val="468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5"/>
                <p:cNvGrpSpPr/>
                <p:nvPr/>
              </p:nvGrpSpPr>
              <p:grpSpPr>
                <a:xfrm>
                  <a:off x="438999" y="4567398"/>
                  <a:ext cx="699940" cy="478601"/>
                  <a:chOff x="39722" y="4349021"/>
                  <a:chExt cx="1061964" cy="726143"/>
                </a:xfrm>
              </p:grpSpPr>
              <p:grpSp>
                <p:nvGrpSpPr>
                  <p:cNvPr id="212" name="Google Shape;212;p5"/>
                  <p:cNvGrpSpPr/>
                  <p:nvPr/>
                </p:nvGrpSpPr>
                <p:grpSpPr>
                  <a:xfrm rot="2700000">
                    <a:off x="140502" y="4460924"/>
                    <a:ext cx="524584" cy="502337"/>
                    <a:chOff x="1189791" y="-1767331"/>
                    <a:chExt cx="904284" cy="865933"/>
                  </a:xfrm>
                </p:grpSpPr>
                <p:sp>
                  <p:nvSpPr>
                    <p:cNvPr id="213" name="Google Shape;213;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 name="Google Shape;214;p5"/>
                    <p:cNvGrpSpPr/>
                    <p:nvPr/>
                  </p:nvGrpSpPr>
                  <p:grpSpPr>
                    <a:xfrm>
                      <a:off x="1232795" y="-1740829"/>
                      <a:ext cx="717621" cy="717392"/>
                      <a:chOff x="1483457" y="3953671"/>
                      <a:chExt cx="717621" cy="717392"/>
                    </a:xfrm>
                  </p:grpSpPr>
                  <p:sp>
                    <p:nvSpPr>
                      <p:cNvPr id="215" name="Google Shape;215;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0" name="Google Shape;220;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5"/>
                <p:cNvGrpSpPr/>
                <p:nvPr/>
              </p:nvGrpSpPr>
              <p:grpSpPr>
                <a:xfrm>
                  <a:off x="-65076" y="4623886"/>
                  <a:ext cx="699940" cy="478601"/>
                  <a:chOff x="39722" y="4349021"/>
                  <a:chExt cx="1061964" cy="726143"/>
                </a:xfrm>
              </p:grpSpPr>
              <p:grpSp>
                <p:nvGrpSpPr>
                  <p:cNvPr id="222" name="Google Shape;222;p5"/>
                  <p:cNvGrpSpPr/>
                  <p:nvPr/>
                </p:nvGrpSpPr>
                <p:grpSpPr>
                  <a:xfrm rot="2700000">
                    <a:off x="140502" y="4460924"/>
                    <a:ext cx="524584" cy="502337"/>
                    <a:chOff x="1189791" y="-1767331"/>
                    <a:chExt cx="904284" cy="865933"/>
                  </a:xfrm>
                </p:grpSpPr>
                <p:sp>
                  <p:nvSpPr>
                    <p:cNvPr id="223" name="Google Shape;223;p5"/>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 name="Google Shape;224;p5"/>
                    <p:cNvGrpSpPr/>
                    <p:nvPr/>
                  </p:nvGrpSpPr>
                  <p:grpSpPr>
                    <a:xfrm>
                      <a:off x="1232795" y="-1740829"/>
                      <a:ext cx="717621" cy="717392"/>
                      <a:chOff x="1483457" y="3953671"/>
                      <a:chExt cx="717621" cy="717392"/>
                    </a:xfrm>
                  </p:grpSpPr>
                  <p:sp>
                    <p:nvSpPr>
                      <p:cNvPr id="225" name="Google Shape;225;p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0" name="Google Shape;230;p5"/>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1" name="Google Shape;231;p5"/>
            <p:cNvGrpSpPr/>
            <p:nvPr/>
          </p:nvGrpSpPr>
          <p:grpSpPr>
            <a:xfrm rot="5400000">
              <a:off x="1147388" y="4839000"/>
              <a:ext cx="439200" cy="439100"/>
              <a:chOff x="1101075" y="2142375"/>
              <a:chExt cx="439200" cy="439100"/>
            </a:xfrm>
          </p:grpSpPr>
          <p:sp>
            <p:nvSpPr>
              <p:cNvPr id="232" name="Google Shape;232;p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 name="Google Shape;234;p5"/>
          <p:cNvGrpSpPr/>
          <p:nvPr/>
        </p:nvGrpSpPr>
        <p:grpSpPr>
          <a:xfrm>
            <a:off x="-2352525" y="-402069"/>
            <a:ext cx="5307515" cy="2438355"/>
            <a:chOff x="-2276325" y="-249669"/>
            <a:chExt cx="5307515" cy="2438355"/>
          </a:xfrm>
        </p:grpSpPr>
        <p:grpSp>
          <p:nvGrpSpPr>
            <p:cNvPr id="235" name="Google Shape;235;p5"/>
            <p:cNvGrpSpPr/>
            <p:nvPr/>
          </p:nvGrpSpPr>
          <p:grpSpPr>
            <a:xfrm rot="10800000">
              <a:off x="-1297788" y="-249669"/>
              <a:ext cx="2601921" cy="2438355"/>
              <a:chOff x="7340128" y="2866613"/>
              <a:chExt cx="2439225" cy="2438355"/>
            </a:xfrm>
          </p:grpSpPr>
          <p:sp>
            <p:nvSpPr>
              <p:cNvPr id="236" name="Google Shape;236;p5"/>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5"/>
            <p:cNvSpPr/>
            <p:nvPr/>
          </p:nvSpPr>
          <p:spPr>
            <a:xfrm rot="-5400000">
              <a:off x="1755111" y="-89601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 name="Google Shape;239;p5"/>
            <p:cNvGrpSpPr/>
            <p:nvPr/>
          </p:nvGrpSpPr>
          <p:grpSpPr>
            <a:xfrm>
              <a:off x="-2276325" y="245976"/>
              <a:ext cx="4558967" cy="134100"/>
              <a:chOff x="796100" y="3019701"/>
              <a:chExt cx="4558967" cy="134100"/>
            </a:xfrm>
          </p:grpSpPr>
          <p:sp>
            <p:nvSpPr>
              <p:cNvPr id="240" name="Google Shape;240;p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 name="Google Shape;241;p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42" name="Google Shape;242;p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3" name="Google Shape;243;p5"/>
          <p:cNvGrpSpPr/>
          <p:nvPr/>
        </p:nvGrpSpPr>
        <p:grpSpPr>
          <a:xfrm>
            <a:off x="6795100" y="3095213"/>
            <a:ext cx="4558967" cy="2438355"/>
            <a:chOff x="6490300" y="2866613"/>
            <a:chExt cx="4558967" cy="2438355"/>
          </a:xfrm>
        </p:grpSpPr>
        <p:grpSp>
          <p:nvGrpSpPr>
            <p:cNvPr id="244" name="Google Shape;244;p5"/>
            <p:cNvGrpSpPr/>
            <p:nvPr/>
          </p:nvGrpSpPr>
          <p:grpSpPr>
            <a:xfrm>
              <a:off x="7340128" y="2866613"/>
              <a:ext cx="2439225" cy="2438355"/>
              <a:chOff x="7340128" y="2866613"/>
              <a:chExt cx="2439225" cy="2438355"/>
            </a:xfrm>
          </p:grpSpPr>
          <p:sp>
            <p:nvSpPr>
              <p:cNvPr id="245" name="Google Shape;245;p5"/>
              <p:cNvSpPr/>
              <p:nvPr/>
            </p:nvSpPr>
            <p:spPr>
              <a:xfrm rot="2700000" flipH="1">
                <a:off x="8012290" y="2875755"/>
                <a:ext cx="981794" cy="2307832"/>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dk2"/>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rot="2700000" flipH="1">
                <a:off x="8125398" y="2987994"/>
                <a:ext cx="981794" cy="2307832"/>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5"/>
            <p:cNvGrpSpPr/>
            <p:nvPr/>
          </p:nvGrpSpPr>
          <p:grpSpPr>
            <a:xfrm rot="10800000">
              <a:off x="6490300" y="4774026"/>
              <a:ext cx="4558967" cy="134100"/>
              <a:chOff x="796100" y="3019701"/>
              <a:chExt cx="4558967" cy="134100"/>
            </a:xfrm>
          </p:grpSpPr>
          <p:sp>
            <p:nvSpPr>
              <p:cNvPr id="248" name="Google Shape;248;p5"/>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9" name="Google Shape;249;p5"/>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250" name="Google Shape;250;p5"/>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4"/>
        <p:cNvGrpSpPr/>
        <p:nvPr/>
      </p:nvGrpSpPr>
      <p:grpSpPr>
        <a:xfrm>
          <a:off x="0" y="0"/>
          <a:ext cx="0" cy="0"/>
          <a:chOff x="0" y="0"/>
          <a:chExt cx="0" cy="0"/>
        </a:xfrm>
      </p:grpSpPr>
      <p:sp>
        <p:nvSpPr>
          <p:cNvPr id="365" name="Google Shape;365;p8"/>
          <p:cNvSpPr txBox="1">
            <a:spLocks noGrp="1"/>
          </p:cNvSpPr>
          <p:nvPr>
            <p:ph type="title"/>
          </p:nvPr>
        </p:nvSpPr>
        <p:spPr>
          <a:xfrm>
            <a:off x="713225" y="2122600"/>
            <a:ext cx="7297500" cy="9102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66" name="Google Shape;366;p8"/>
          <p:cNvGrpSpPr/>
          <p:nvPr/>
        </p:nvGrpSpPr>
        <p:grpSpPr>
          <a:xfrm>
            <a:off x="6475811" y="-1541623"/>
            <a:ext cx="2583360" cy="2409685"/>
            <a:chOff x="6475811" y="-1541623"/>
            <a:chExt cx="2583360" cy="2409685"/>
          </a:xfrm>
        </p:grpSpPr>
        <p:grpSp>
          <p:nvGrpSpPr>
            <p:cNvPr id="367" name="Google Shape;367;p8"/>
            <p:cNvGrpSpPr/>
            <p:nvPr/>
          </p:nvGrpSpPr>
          <p:grpSpPr>
            <a:xfrm rot="-5400000">
              <a:off x="5879041" y="-944853"/>
              <a:ext cx="2133442" cy="939904"/>
              <a:chOff x="-149984" y="3754784"/>
              <a:chExt cx="2133442" cy="939904"/>
            </a:xfrm>
          </p:grpSpPr>
          <p:sp>
            <p:nvSpPr>
              <p:cNvPr id="368" name="Google Shape;368;p8"/>
              <p:cNvSpPr/>
              <p:nvPr/>
            </p:nvSpPr>
            <p:spPr>
              <a:xfrm rot="5400000">
                <a:off x="707379" y="3056155"/>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rot="5400000">
                <a:off x="391825" y="3465468"/>
                <a:ext cx="687411" cy="1771028"/>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p:nvPr/>
          </p:nvSpPr>
          <p:spPr>
            <a:xfrm rot="5400000">
              <a:off x="7783092" y="-77047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5400000">
              <a:off x="7617537" y="-361157"/>
              <a:ext cx="687411" cy="1771028"/>
            </a:xfrm>
            <a:custGeom>
              <a:avLst/>
              <a:gdLst/>
              <a:ahLst/>
              <a:cxnLst/>
              <a:rect l="l" t="t" r="r" b="b"/>
              <a:pathLst>
                <a:path w="16760" h="43180" extrusionOk="0">
                  <a:moveTo>
                    <a:pt x="16531" y="1"/>
                  </a:moveTo>
                  <a:lnTo>
                    <a:pt x="4403" y="12159"/>
                  </a:lnTo>
                  <a:lnTo>
                    <a:pt x="4342" y="12190"/>
                  </a:lnTo>
                  <a:lnTo>
                    <a:pt x="4342" y="25734"/>
                  </a:lnTo>
                  <a:lnTo>
                    <a:pt x="0" y="30077"/>
                  </a:lnTo>
                  <a:lnTo>
                    <a:pt x="8746" y="38822"/>
                  </a:lnTo>
                  <a:lnTo>
                    <a:pt x="8746" y="43180"/>
                  </a:lnTo>
                  <a:lnTo>
                    <a:pt x="9066" y="43180"/>
                  </a:lnTo>
                  <a:lnTo>
                    <a:pt x="9066" y="38700"/>
                  </a:lnTo>
                  <a:lnTo>
                    <a:pt x="442" y="30077"/>
                  </a:lnTo>
                  <a:lnTo>
                    <a:pt x="4662" y="25872"/>
                  </a:lnTo>
                  <a:lnTo>
                    <a:pt x="4662" y="12327"/>
                  </a:lnTo>
                  <a:lnTo>
                    <a:pt x="16760" y="230"/>
                  </a:lnTo>
                  <a:lnTo>
                    <a:pt x="16531" y="1"/>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8"/>
            <p:cNvGrpSpPr/>
            <p:nvPr/>
          </p:nvGrpSpPr>
          <p:grpSpPr>
            <a:xfrm>
              <a:off x="7741638" y="-258450"/>
              <a:ext cx="439200" cy="439100"/>
              <a:chOff x="1101075" y="2142375"/>
              <a:chExt cx="439200" cy="439100"/>
            </a:xfrm>
          </p:grpSpPr>
          <p:sp>
            <p:nvSpPr>
              <p:cNvPr id="373" name="Google Shape;373;p8"/>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5"/>
        <p:cNvGrpSpPr/>
        <p:nvPr/>
      </p:nvGrpSpPr>
      <p:grpSpPr>
        <a:xfrm>
          <a:off x="0" y="0"/>
          <a:ext cx="0" cy="0"/>
          <a:chOff x="0" y="0"/>
          <a:chExt cx="0" cy="0"/>
        </a:xfrm>
      </p:grpSpPr>
      <p:sp>
        <p:nvSpPr>
          <p:cNvPr id="376" name="Google Shape;376;p9"/>
          <p:cNvSpPr txBox="1">
            <a:spLocks noGrp="1"/>
          </p:cNvSpPr>
          <p:nvPr>
            <p:ph type="title"/>
          </p:nvPr>
        </p:nvSpPr>
        <p:spPr>
          <a:xfrm>
            <a:off x="720000" y="919750"/>
            <a:ext cx="3145200" cy="1403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7" name="Google Shape;377;p9"/>
          <p:cNvSpPr txBox="1">
            <a:spLocks noGrp="1"/>
          </p:cNvSpPr>
          <p:nvPr>
            <p:ph type="subTitle" idx="1"/>
          </p:nvPr>
        </p:nvSpPr>
        <p:spPr>
          <a:xfrm>
            <a:off x="720000" y="2628350"/>
            <a:ext cx="3145200" cy="1595400"/>
          </a:xfrm>
          <a:prstGeom prst="rect">
            <a:avLst/>
          </a:prstGeom>
        </p:spPr>
        <p:txBody>
          <a:bodyPr spcFirstLastPara="1" wrap="square" lIns="91425" tIns="91425" rIns="91425" bIns="91425" anchor="t" anchorCtr="0">
            <a:noAutofit/>
          </a:bodyPr>
          <a:lstStyle>
            <a:lvl1pPr lvl="0" rtl="0">
              <a:spcBef>
                <a:spcPts val="0"/>
              </a:spcBef>
              <a:spcAft>
                <a:spcPts val="0"/>
              </a:spcAft>
              <a:buSzPts val="800"/>
              <a:buFont typeface="Open Sans"/>
              <a:buChar char="●"/>
              <a:defRPr/>
            </a:lvl1pPr>
            <a:lvl2pPr lvl="1" algn="ctr" rtl="0">
              <a:lnSpc>
                <a:spcPct val="100000"/>
              </a:lnSpc>
              <a:spcBef>
                <a:spcPts val="0"/>
              </a:spcBef>
              <a:spcAft>
                <a:spcPts val="0"/>
              </a:spcAft>
              <a:buSzPts val="800"/>
              <a:buFont typeface="Open Sans"/>
              <a:buChar char="○"/>
              <a:defRPr/>
            </a:lvl2pPr>
            <a:lvl3pPr lvl="2" algn="ctr" rtl="0">
              <a:lnSpc>
                <a:spcPct val="100000"/>
              </a:lnSpc>
              <a:spcBef>
                <a:spcPts val="0"/>
              </a:spcBef>
              <a:spcAft>
                <a:spcPts val="0"/>
              </a:spcAft>
              <a:buSzPts val="800"/>
              <a:buFont typeface="Open Sans"/>
              <a:buChar char="■"/>
              <a:defRPr/>
            </a:lvl3pPr>
            <a:lvl4pPr lvl="3" algn="ctr" rtl="0">
              <a:lnSpc>
                <a:spcPct val="100000"/>
              </a:lnSpc>
              <a:spcBef>
                <a:spcPts val="0"/>
              </a:spcBef>
              <a:spcAft>
                <a:spcPts val="0"/>
              </a:spcAft>
              <a:buSzPts val="800"/>
              <a:buFont typeface="Open Sans"/>
              <a:buChar char="●"/>
              <a:defRPr/>
            </a:lvl4pPr>
            <a:lvl5pPr lvl="4" algn="ctr" rtl="0">
              <a:lnSpc>
                <a:spcPct val="100000"/>
              </a:lnSpc>
              <a:spcBef>
                <a:spcPts val="0"/>
              </a:spcBef>
              <a:spcAft>
                <a:spcPts val="0"/>
              </a:spcAft>
              <a:buSzPts val="1200"/>
              <a:buFont typeface="Open Sans"/>
              <a:buChar char="○"/>
              <a:defRPr/>
            </a:lvl5pPr>
            <a:lvl6pPr lvl="5" algn="ctr" rtl="0">
              <a:lnSpc>
                <a:spcPct val="100000"/>
              </a:lnSpc>
              <a:spcBef>
                <a:spcPts val="0"/>
              </a:spcBef>
              <a:spcAft>
                <a:spcPts val="0"/>
              </a:spcAft>
              <a:buSzPts val="1200"/>
              <a:buFont typeface="Open Sans"/>
              <a:buChar char="■"/>
              <a:defRPr/>
            </a:lvl6pPr>
            <a:lvl7pPr lvl="6" algn="ctr" rtl="0">
              <a:lnSpc>
                <a:spcPct val="100000"/>
              </a:lnSpc>
              <a:spcBef>
                <a:spcPts val="0"/>
              </a:spcBef>
              <a:spcAft>
                <a:spcPts val="0"/>
              </a:spcAft>
              <a:buSzPts val="700"/>
              <a:buFont typeface="Open Sans"/>
              <a:buChar char="●"/>
              <a:defRPr/>
            </a:lvl7pPr>
            <a:lvl8pPr lvl="7" algn="ctr" rtl="0">
              <a:lnSpc>
                <a:spcPct val="100000"/>
              </a:lnSpc>
              <a:spcBef>
                <a:spcPts val="0"/>
              </a:spcBef>
              <a:spcAft>
                <a:spcPts val="0"/>
              </a:spcAft>
              <a:buSzPts val="700"/>
              <a:buFont typeface="Open Sans"/>
              <a:buChar char="○"/>
              <a:defRPr/>
            </a:lvl8pPr>
            <a:lvl9pPr lvl="8" algn="ctr" rtl="0">
              <a:lnSpc>
                <a:spcPct val="100000"/>
              </a:lnSpc>
              <a:spcBef>
                <a:spcPts val="0"/>
              </a:spcBef>
              <a:spcAft>
                <a:spcPts val="0"/>
              </a:spcAft>
              <a:buSzPts val="600"/>
              <a:buFont typeface="Open Sans"/>
              <a:buChar char="■"/>
              <a:defRPr/>
            </a:lvl9pPr>
          </a:lstStyle>
          <a:p>
            <a:endParaRPr/>
          </a:p>
        </p:txBody>
      </p:sp>
      <p:sp>
        <p:nvSpPr>
          <p:cNvPr id="378" name="Google Shape;378;p9"/>
          <p:cNvSpPr>
            <a:spLocks noGrp="1"/>
          </p:cNvSpPr>
          <p:nvPr>
            <p:ph type="pic" idx="2"/>
          </p:nvPr>
        </p:nvSpPr>
        <p:spPr>
          <a:xfrm>
            <a:off x="4135800" y="539500"/>
            <a:ext cx="4295100" cy="4069200"/>
          </a:xfrm>
          <a:prstGeom prst="snip1Rect">
            <a:avLst>
              <a:gd name="adj" fmla="val 16667"/>
            </a:avLst>
          </a:prstGeom>
          <a:noFill/>
          <a:ln>
            <a:noFill/>
          </a:ln>
        </p:spPr>
      </p:sp>
      <p:grpSp>
        <p:nvGrpSpPr>
          <p:cNvPr id="379" name="Google Shape;379;p9"/>
          <p:cNvGrpSpPr/>
          <p:nvPr/>
        </p:nvGrpSpPr>
        <p:grpSpPr>
          <a:xfrm>
            <a:off x="-2393465" y="-1635538"/>
            <a:ext cx="4710415" cy="5344655"/>
            <a:chOff x="-2317265" y="-1559338"/>
            <a:chExt cx="4710415" cy="5344655"/>
          </a:xfrm>
        </p:grpSpPr>
        <p:pic>
          <p:nvPicPr>
            <p:cNvPr id="380" name="Google Shape;380;p9"/>
            <p:cNvPicPr preferRelativeResize="0"/>
            <p:nvPr/>
          </p:nvPicPr>
          <p:blipFill rotWithShape="1">
            <a:blip r:embed="rId2">
              <a:alphaModFix/>
            </a:blip>
            <a:srcRect l="16960" t="24718" r="7121" b="26177"/>
            <a:stretch/>
          </p:blipFill>
          <p:spPr>
            <a:xfrm>
              <a:off x="-2317265" y="-1559338"/>
              <a:ext cx="3920501" cy="2992224"/>
            </a:xfrm>
            <a:prstGeom prst="rect">
              <a:avLst/>
            </a:prstGeom>
            <a:noFill/>
            <a:ln>
              <a:noFill/>
            </a:ln>
          </p:spPr>
        </p:pic>
        <p:grpSp>
          <p:nvGrpSpPr>
            <p:cNvPr id="381" name="Google Shape;381;p9"/>
            <p:cNvGrpSpPr/>
            <p:nvPr/>
          </p:nvGrpSpPr>
          <p:grpSpPr>
            <a:xfrm>
              <a:off x="-1322674" y="-1333888"/>
              <a:ext cx="3153315" cy="5119205"/>
              <a:chOff x="6643701" y="816087"/>
              <a:chExt cx="3153315" cy="5119205"/>
            </a:xfrm>
          </p:grpSpPr>
          <p:sp>
            <p:nvSpPr>
              <p:cNvPr id="382" name="Google Shape;382;p9"/>
              <p:cNvSpPr/>
              <p:nvPr/>
            </p:nvSpPr>
            <p:spPr>
              <a:xfrm>
                <a:off x="6643701" y="816087"/>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9"/>
              <p:cNvGrpSpPr/>
              <p:nvPr/>
            </p:nvGrpSpPr>
            <p:grpSpPr>
              <a:xfrm>
                <a:off x="8671986" y="2443197"/>
                <a:ext cx="134004" cy="134004"/>
                <a:chOff x="8356813" y="1074288"/>
                <a:chExt cx="351900" cy="351900"/>
              </a:xfrm>
            </p:grpSpPr>
            <p:sp>
              <p:nvSpPr>
                <p:cNvPr id="384" name="Google Shape;384;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 name="Google Shape;386;p9"/>
              <p:cNvGrpSpPr/>
              <p:nvPr/>
            </p:nvGrpSpPr>
            <p:grpSpPr>
              <a:xfrm>
                <a:off x="7678536" y="3129397"/>
                <a:ext cx="134004" cy="134004"/>
                <a:chOff x="8356813" y="1074288"/>
                <a:chExt cx="351900" cy="351900"/>
              </a:xfrm>
            </p:grpSpPr>
            <p:sp>
              <p:nvSpPr>
                <p:cNvPr id="387" name="Google Shape;387;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9"/>
              <p:cNvGrpSpPr/>
              <p:nvPr/>
            </p:nvGrpSpPr>
            <p:grpSpPr>
              <a:xfrm>
                <a:off x="8062611" y="3503222"/>
                <a:ext cx="134004" cy="134004"/>
                <a:chOff x="8356813" y="1074288"/>
                <a:chExt cx="351900" cy="351900"/>
              </a:xfrm>
            </p:grpSpPr>
            <p:sp>
              <p:nvSpPr>
                <p:cNvPr id="390" name="Google Shape;390;p9"/>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 name="Google Shape;392;p9"/>
            <p:cNvGrpSpPr/>
            <p:nvPr/>
          </p:nvGrpSpPr>
          <p:grpSpPr>
            <a:xfrm>
              <a:off x="121568" y="-846844"/>
              <a:ext cx="88151" cy="2151709"/>
              <a:chOff x="3054755" y="4367024"/>
              <a:chExt cx="88142" cy="1137387"/>
            </a:xfrm>
          </p:grpSpPr>
          <p:sp>
            <p:nvSpPr>
              <p:cNvPr id="393" name="Google Shape;393;p9"/>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40000">
                    <a:srgbClr val="FF9900">
                      <a:alpha val="40784"/>
                      <a:alpha val="46820"/>
                    </a:srgbClr>
                  </a:gs>
                  <a:gs pos="100000">
                    <a:srgbClr val="FFFFFF">
                      <a:alpha val="0"/>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9"/>
            <p:cNvGrpSpPr/>
            <p:nvPr/>
          </p:nvGrpSpPr>
          <p:grpSpPr>
            <a:xfrm>
              <a:off x="361243" y="-718832"/>
              <a:ext cx="88151" cy="2151709"/>
              <a:chOff x="3054755" y="4367024"/>
              <a:chExt cx="88142" cy="1137387"/>
            </a:xfrm>
          </p:grpSpPr>
          <p:sp>
            <p:nvSpPr>
              <p:cNvPr id="396" name="Google Shape;396;p9"/>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9"/>
            <p:cNvSpPr/>
            <p:nvPr/>
          </p:nvSpPr>
          <p:spPr>
            <a:xfrm rot="5400000">
              <a:off x="501466" y="-1277128"/>
              <a:ext cx="1031181" cy="275218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9"/>
            <p:cNvGrpSpPr/>
            <p:nvPr/>
          </p:nvGrpSpPr>
          <p:grpSpPr>
            <a:xfrm>
              <a:off x="-175967" y="337269"/>
              <a:ext cx="480890" cy="481200"/>
              <a:chOff x="959750" y="3039275"/>
              <a:chExt cx="582050" cy="582425"/>
            </a:xfrm>
          </p:grpSpPr>
          <p:sp>
            <p:nvSpPr>
              <p:cNvPr id="400" name="Google Shape;400;p9"/>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 name="Google Shape;407;p9"/>
          <p:cNvGrpSpPr/>
          <p:nvPr/>
        </p:nvGrpSpPr>
        <p:grpSpPr>
          <a:xfrm>
            <a:off x="6719910" y="2898312"/>
            <a:ext cx="3920501" cy="3213899"/>
            <a:chOff x="6643710" y="2822113"/>
            <a:chExt cx="3920501" cy="3213899"/>
          </a:xfrm>
        </p:grpSpPr>
        <p:sp>
          <p:nvSpPr>
            <p:cNvPr id="408" name="Google Shape;408;p9"/>
            <p:cNvSpPr/>
            <p:nvPr/>
          </p:nvSpPr>
          <p:spPr>
            <a:xfrm>
              <a:off x="8764950" y="2822113"/>
              <a:ext cx="480893" cy="475828"/>
            </a:xfrm>
            <a:custGeom>
              <a:avLst/>
              <a:gdLst/>
              <a:ahLst/>
              <a:cxnLst/>
              <a:rect l="l" t="t" r="r" b="b"/>
              <a:pathLst>
                <a:path w="36171" h="35790" extrusionOk="0">
                  <a:moveTo>
                    <a:pt x="34030" y="1"/>
                  </a:moveTo>
                  <a:cubicBezTo>
                    <a:pt x="33531" y="1"/>
                    <a:pt x="33032" y="191"/>
                    <a:pt x="32651" y="572"/>
                  </a:cubicBezTo>
                  <a:cubicBezTo>
                    <a:pt x="31890" y="1334"/>
                    <a:pt x="31890" y="2568"/>
                    <a:pt x="32651" y="3330"/>
                  </a:cubicBezTo>
                  <a:cubicBezTo>
                    <a:pt x="33032" y="3711"/>
                    <a:pt x="33531" y="3901"/>
                    <a:pt x="34030" y="3901"/>
                  </a:cubicBezTo>
                  <a:cubicBezTo>
                    <a:pt x="34529" y="3901"/>
                    <a:pt x="35028" y="3711"/>
                    <a:pt x="35409" y="3330"/>
                  </a:cubicBezTo>
                  <a:cubicBezTo>
                    <a:pt x="36171" y="2568"/>
                    <a:pt x="36171" y="1334"/>
                    <a:pt x="35409" y="572"/>
                  </a:cubicBezTo>
                  <a:cubicBezTo>
                    <a:pt x="35028" y="191"/>
                    <a:pt x="34529" y="1"/>
                    <a:pt x="34030" y="1"/>
                  </a:cubicBezTo>
                  <a:close/>
                  <a:moveTo>
                    <a:pt x="27662" y="6385"/>
                  </a:moveTo>
                  <a:cubicBezTo>
                    <a:pt x="27163" y="6385"/>
                    <a:pt x="26664" y="6575"/>
                    <a:pt x="26283" y="6956"/>
                  </a:cubicBezTo>
                  <a:cubicBezTo>
                    <a:pt x="25521" y="7718"/>
                    <a:pt x="25521" y="8952"/>
                    <a:pt x="26283" y="9714"/>
                  </a:cubicBezTo>
                  <a:cubicBezTo>
                    <a:pt x="26664" y="10095"/>
                    <a:pt x="27163" y="10285"/>
                    <a:pt x="27662" y="10285"/>
                  </a:cubicBezTo>
                  <a:cubicBezTo>
                    <a:pt x="28161" y="10285"/>
                    <a:pt x="28660" y="10095"/>
                    <a:pt x="29040" y="9714"/>
                  </a:cubicBezTo>
                  <a:cubicBezTo>
                    <a:pt x="29802" y="8952"/>
                    <a:pt x="29802" y="7718"/>
                    <a:pt x="29040" y="6956"/>
                  </a:cubicBezTo>
                  <a:cubicBezTo>
                    <a:pt x="28660" y="6575"/>
                    <a:pt x="28161" y="6385"/>
                    <a:pt x="27662" y="6385"/>
                  </a:cubicBezTo>
                  <a:close/>
                  <a:moveTo>
                    <a:pt x="21285" y="12753"/>
                  </a:moveTo>
                  <a:cubicBezTo>
                    <a:pt x="20783" y="12753"/>
                    <a:pt x="20280" y="12944"/>
                    <a:pt x="19899" y="13325"/>
                  </a:cubicBezTo>
                  <a:cubicBezTo>
                    <a:pt x="19137" y="14086"/>
                    <a:pt x="19137" y="15336"/>
                    <a:pt x="19899" y="16097"/>
                  </a:cubicBezTo>
                  <a:cubicBezTo>
                    <a:pt x="20280" y="16478"/>
                    <a:pt x="20783" y="16669"/>
                    <a:pt x="21285" y="16669"/>
                  </a:cubicBezTo>
                  <a:cubicBezTo>
                    <a:pt x="21788" y="16669"/>
                    <a:pt x="22291" y="16478"/>
                    <a:pt x="22672" y="16097"/>
                  </a:cubicBezTo>
                  <a:cubicBezTo>
                    <a:pt x="23434" y="15336"/>
                    <a:pt x="23434" y="14086"/>
                    <a:pt x="22672" y="13325"/>
                  </a:cubicBezTo>
                  <a:cubicBezTo>
                    <a:pt x="22291" y="12944"/>
                    <a:pt x="21788" y="12753"/>
                    <a:pt x="21285" y="12753"/>
                  </a:cubicBezTo>
                  <a:close/>
                  <a:moveTo>
                    <a:pt x="14917" y="19128"/>
                  </a:moveTo>
                  <a:cubicBezTo>
                    <a:pt x="14415" y="19128"/>
                    <a:pt x="13913" y="19318"/>
                    <a:pt x="13530" y="19693"/>
                  </a:cubicBezTo>
                  <a:cubicBezTo>
                    <a:pt x="12768" y="20455"/>
                    <a:pt x="12768" y="21689"/>
                    <a:pt x="13530" y="22451"/>
                  </a:cubicBezTo>
                  <a:cubicBezTo>
                    <a:pt x="13911" y="22832"/>
                    <a:pt x="14410" y="23022"/>
                    <a:pt x="14909" y="23022"/>
                  </a:cubicBezTo>
                  <a:cubicBezTo>
                    <a:pt x="15408" y="23022"/>
                    <a:pt x="15907" y="22832"/>
                    <a:pt x="16288" y="22451"/>
                  </a:cubicBezTo>
                  <a:cubicBezTo>
                    <a:pt x="17050" y="21689"/>
                    <a:pt x="17050" y="20455"/>
                    <a:pt x="16288" y="19693"/>
                  </a:cubicBezTo>
                  <a:cubicBezTo>
                    <a:pt x="15909" y="19314"/>
                    <a:pt x="15413" y="19128"/>
                    <a:pt x="14917" y="19128"/>
                  </a:cubicBezTo>
                  <a:close/>
                  <a:moveTo>
                    <a:pt x="8525" y="25506"/>
                  </a:moveTo>
                  <a:cubicBezTo>
                    <a:pt x="8026" y="25506"/>
                    <a:pt x="7527" y="25696"/>
                    <a:pt x="7146" y="26077"/>
                  </a:cubicBezTo>
                  <a:cubicBezTo>
                    <a:pt x="6385" y="26839"/>
                    <a:pt x="6385" y="28073"/>
                    <a:pt x="7146" y="28835"/>
                  </a:cubicBezTo>
                  <a:cubicBezTo>
                    <a:pt x="7527" y="29216"/>
                    <a:pt x="8026" y="29406"/>
                    <a:pt x="8525" y="29406"/>
                  </a:cubicBezTo>
                  <a:cubicBezTo>
                    <a:pt x="9024" y="29406"/>
                    <a:pt x="9523" y="29216"/>
                    <a:pt x="9904" y="28835"/>
                  </a:cubicBezTo>
                  <a:cubicBezTo>
                    <a:pt x="10666" y="28073"/>
                    <a:pt x="10666" y="26839"/>
                    <a:pt x="9904" y="26077"/>
                  </a:cubicBezTo>
                  <a:cubicBezTo>
                    <a:pt x="9523" y="25696"/>
                    <a:pt x="9024" y="25506"/>
                    <a:pt x="8525" y="25506"/>
                  </a:cubicBezTo>
                  <a:close/>
                  <a:moveTo>
                    <a:pt x="2141" y="31874"/>
                  </a:moveTo>
                  <a:cubicBezTo>
                    <a:pt x="1642" y="31874"/>
                    <a:pt x="1143" y="32065"/>
                    <a:pt x="763" y="32446"/>
                  </a:cubicBezTo>
                  <a:cubicBezTo>
                    <a:pt x="1" y="33207"/>
                    <a:pt x="1" y="34457"/>
                    <a:pt x="763" y="35219"/>
                  </a:cubicBezTo>
                  <a:cubicBezTo>
                    <a:pt x="1143" y="35599"/>
                    <a:pt x="1642" y="35790"/>
                    <a:pt x="2141" y="35790"/>
                  </a:cubicBezTo>
                  <a:cubicBezTo>
                    <a:pt x="2640" y="35790"/>
                    <a:pt x="3139" y="35599"/>
                    <a:pt x="3520" y="35219"/>
                  </a:cubicBezTo>
                  <a:cubicBezTo>
                    <a:pt x="4282" y="34457"/>
                    <a:pt x="4282" y="33207"/>
                    <a:pt x="3520" y="32446"/>
                  </a:cubicBezTo>
                  <a:cubicBezTo>
                    <a:pt x="3139" y="32065"/>
                    <a:pt x="2640" y="31874"/>
                    <a:pt x="2141" y="31874"/>
                  </a:cubicBez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 name="Google Shape;409;p9"/>
            <p:cNvPicPr preferRelativeResize="0"/>
            <p:nvPr/>
          </p:nvPicPr>
          <p:blipFill rotWithShape="1">
            <a:blip r:embed="rId2">
              <a:alphaModFix/>
            </a:blip>
            <a:srcRect l="16960" t="24718" r="7121" b="26177"/>
            <a:stretch/>
          </p:blipFill>
          <p:spPr>
            <a:xfrm>
              <a:off x="6643710" y="3043787"/>
              <a:ext cx="3920501" cy="2992224"/>
            </a:xfrm>
            <a:prstGeom prst="rect">
              <a:avLst/>
            </a:prstGeom>
            <a:noFill/>
            <a:ln>
              <a:noFill/>
            </a:ln>
          </p:spPr>
        </p:pic>
        <p:grpSp>
          <p:nvGrpSpPr>
            <p:cNvPr id="410" name="Google Shape;410;p9"/>
            <p:cNvGrpSpPr/>
            <p:nvPr/>
          </p:nvGrpSpPr>
          <p:grpSpPr>
            <a:xfrm>
              <a:off x="8671987" y="3471620"/>
              <a:ext cx="699928" cy="1651024"/>
              <a:chOff x="8337812" y="3492483"/>
              <a:chExt cx="699928" cy="1651024"/>
            </a:xfrm>
          </p:grpSpPr>
          <p:sp>
            <p:nvSpPr>
              <p:cNvPr id="411" name="Google Shape;411;p9"/>
              <p:cNvSpPr/>
              <p:nvPr/>
            </p:nvSpPr>
            <p:spPr>
              <a:xfrm>
                <a:off x="8337812" y="3492483"/>
                <a:ext cx="483116" cy="1013645"/>
              </a:xfrm>
              <a:custGeom>
                <a:avLst/>
                <a:gdLst/>
                <a:ahLst/>
                <a:cxnLst/>
                <a:rect l="l" t="t" r="r" b="b"/>
                <a:pathLst>
                  <a:path w="11779" h="24714" extrusionOk="0">
                    <a:moveTo>
                      <a:pt x="6735" y="1"/>
                    </a:moveTo>
                    <a:lnTo>
                      <a:pt x="1" y="6750"/>
                    </a:lnTo>
                    <a:lnTo>
                      <a:pt x="229" y="6964"/>
                    </a:lnTo>
                    <a:lnTo>
                      <a:pt x="6415" y="763"/>
                    </a:lnTo>
                    <a:lnTo>
                      <a:pt x="6415" y="13165"/>
                    </a:lnTo>
                    <a:lnTo>
                      <a:pt x="11458" y="13165"/>
                    </a:lnTo>
                    <a:lnTo>
                      <a:pt x="11458" y="24713"/>
                    </a:lnTo>
                    <a:lnTo>
                      <a:pt x="11778" y="24713"/>
                    </a:lnTo>
                    <a:lnTo>
                      <a:pt x="11778" y="12860"/>
                    </a:lnTo>
                    <a:lnTo>
                      <a:pt x="6735" y="12860"/>
                    </a:lnTo>
                    <a:lnTo>
                      <a:pt x="6735"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8790871" y="3823684"/>
                <a:ext cx="246869" cy="1226718"/>
              </a:xfrm>
              <a:custGeom>
                <a:avLst/>
                <a:gdLst/>
                <a:ahLst/>
                <a:cxnLst/>
                <a:rect l="l" t="t" r="r" b="b"/>
                <a:pathLst>
                  <a:path w="6019" h="29909" extrusionOk="0">
                    <a:moveTo>
                      <a:pt x="1" y="1"/>
                    </a:moveTo>
                    <a:lnTo>
                      <a:pt x="1" y="305"/>
                    </a:lnTo>
                    <a:lnTo>
                      <a:pt x="5714" y="305"/>
                    </a:lnTo>
                    <a:lnTo>
                      <a:pt x="5714"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8698380" y="3916789"/>
                <a:ext cx="246869" cy="1226718"/>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gradFill>
                <a:gsLst>
                  <a:gs pos="0">
                    <a:srgbClr val="0C0A9E">
                      <a:alpha val="37254"/>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9"/>
            <p:cNvGrpSpPr/>
            <p:nvPr/>
          </p:nvGrpSpPr>
          <p:grpSpPr>
            <a:xfrm>
              <a:off x="8279400" y="4281138"/>
              <a:ext cx="904666" cy="726121"/>
              <a:chOff x="7945225" y="4302000"/>
              <a:chExt cx="904666" cy="726121"/>
            </a:xfrm>
          </p:grpSpPr>
          <p:sp>
            <p:nvSpPr>
              <p:cNvPr id="415" name="Google Shape;415;p9"/>
              <p:cNvSpPr/>
              <p:nvPr/>
            </p:nvSpPr>
            <p:spPr>
              <a:xfrm>
                <a:off x="8164350" y="43020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7945225" y="4445200"/>
                <a:ext cx="480925" cy="416483"/>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8176775" y="4445200"/>
                <a:ext cx="673116" cy="582921"/>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9"/>
            <p:cNvSpPr/>
            <p:nvPr/>
          </p:nvSpPr>
          <p:spPr>
            <a:xfrm rot="10800000">
              <a:off x="7869624" y="292026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rot="10800000">
              <a:off x="8028970" y="2920884"/>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40000">
                  <a:srgbClr val="FF9900">
                    <a:alpha val="40784"/>
                  </a:srgbClr>
                </a:gs>
                <a:gs pos="100000">
                  <a:srgbClr val="FFFFFF">
                    <a:alpha val="0"/>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9"/>
          <p:cNvGrpSpPr/>
          <p:nvPr/>
        </p:nvGrpSpPr>
        <p:grpSpPr>
          <a:xfrm>
            <a:off x="-1953175" y="4816451"/>
            <a:ext cx="4558967" cy="134100"/>
            <a:chOff x="796100" y="3019701"/>
            <a:chExt cx="4558967" cy="134100"/>
          </a:xfrm>
        </p:grpSpPr>
        <p:sp>
          <p:nvSpPr>
            <p:cNvPr id="421" name="Google Shape;421;p9"/>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2" name="Google Shape;422;p9"/>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423" name="Google Shape;423;p9"/>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94"/>
        <p:cNvGrpSpPr/>
        <p:nvPr/>
      </p:nvGrpSpPr>
      <p:grpSpPr>
        <a:xfrm>
          <a:off x="0" y="0"/>
          <a:ext cx="0" cy="0"/>
          <a:chOff x="0" y="0"/>
          <a:chExt cx="0" cy="0"/>
        </a:xfrm>
      </p:grpSpPr>
      <p:sp>
        <p:nvSpPr>
          <p:cNvPr id="495" name="Google Shape;49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96" name="Google Shape;496;p13"/>
          <p:cNvSpPr txBox="1">
            <a:spLocks noGrp="1"/>
          </p:cNvSpPr>
          <p:nvPr>
            <p:ph type="subTitle" idx="1"/>
          </p:nvPr>
        </p:nvSpPr>
        <p:spPr>
          <a:xfrm>
            <a:off x="720000" y="2244725"/>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7" name="Google Shape;497;p13"/>
          <p:cNvSpPr txBox="1">
            <a:spLocks noGrp="1"/>
          </p:cNvSpPr>
          <p:nvPr>
            <p:ph type="subTitle" idx="2"/>
          </p:nvPr>
        </p:nvSpPr>
        <p:spPr>
          <a:xfrm>
            <a:off x="4366700" y="2244725"/>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8" name="Google Shape;498;p13"/>
          <p:cNvSpPr txBox="1">
            <a:spLocks noGrp="1"/>
          </p:cNvSpPr>
          <p:nvPr>
            <p:ph type="subTitle" idx="3"/>
          </p:nvPr>
        </p:nvSpPr>
        <p:spPr>
          <a:xfrm>
            <a:off x="720000" y="3940900"/>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99" name="Google Shape;499;p13"/>
          <p:cNvSpPr txBox="1">
            <a:spLocks noGrp="1"/>
          </p:cNvSpPr>
          <p:nvPr>
            <p:ph type="subTitle" idx="4"/>
          </p:nvPr>
        </p:nvSpPr>
        <p:spPr>
          <a:xfrm>
            <a:off x="4366700" y="3940900"/>
            <a:ext cx="2661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0" name="Google Shape;500;p13"/>
          <p:cNvSpPr txBox="1">
            <a:spLocks noGrp="1"/>
          </p:cNvSpPr>
          <p:nvPr>
            <p:ph type="title" idx="5" hasCustomPrompt="1"/>
          </p:nvPr>
        </p:nvSpPr>
        <p:spPr>
          <a:xfrm>
            <a:off x="720003" y="1344775"/>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1" name="Google Shape;501;p13"/>
          <p:cNvSpPr txBox="1">
            <a:spLocks noGrp="1"/>
          </p:cNvSpPr>
          <p:nvPr>
            <p:ph type="title" idx="6" hasCustomPrompt="1"/>
          </p:nvPr>
        </p:nvSpPr>
        <p:spPr>
          <a:xfrm>
            <a:off x="720003" y="3040971"/>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2" name="Google Shape;502;p13"/>
          <p:cNvSpPr txBox="1">
            <a:spLocks noGrp="1"/>
          </p:cNvSpPr>
          <p:nvPr>
            <p:ph type="title" idx="7" hasCustomPrompt="1"/>
          </p:nvPr>
        </p:nvSpPr>
        <p:spPr>
          <a:xfrm>
            <a:off x="4366698" y="1344775"/>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3" name="Google Shape;503;p13"/>
          <p:cNvSpPr txBox="1">
            <a:spLocks noGrp="1"/>
          </p:cNvSpPr>
          <p:nvPr>
            <p:ph type="title" idx="8" hasCustomPrompt="1"/>
          </p:nvPr>
        </p:nvSpPr>
        <p:spPr>
          <a:xfrm>
            <a:off x="4366698" y="3040971"/>
            <a:ext cx="1057500" cy="640200"/>
          </a:xfrm>
          <a:prstGeom prst="rect">
            <a:avLst/>
          </a:prstGeom>
          <a:noFill/>
        </p:spPr>
        <p:txBody>
          <a:bodyPr spcFirstLastPara="1" wrap="square" lIns="91425" tIns="91425" rIns="91425" bIns="91425" anchor="b" anchorCtr="0">
            <a:noAutofit/>
          </a:bodyPr>
          <a:lstStyle>
            <a:lvl1pPr lvl="0" rtl="0">
              <a:lnSpc>
                <a:spcPct val="115000"/>
              </a:lnSpc>
              <a:spcBef>
                <a:spcPts val="0"/>
              </a:spcBef>
              <a:spcAft>
                <a:spcPts val="0"/>
              </a:spcAft>
              <a:buSzPts val="3000"/>
              <a:buNone/>
              <a:defRPr>
                <a:latin typeface="Poppins"/>
                <a:ea typeface="Poppins"/>
                <a:cs typeface="Poppins"/>
                <a:sym typeface="Poppins"/>
              </a:defRPr>
            </a:lvl1pPr>
            <a:lvl2pPr lvl="1" rtl="0">
              <a:spcBef>
                <a:spcPts val="0"/>
              </a:spcBef>
              <a:spcAft>
                <a:spcPts val="0"/>
              </a:spcAft>
              <a:buSzPts val="3000"/>
              <a:buFont typeface="IBM Plex Mono"/>
              <a:buNone/>
              <a:defRPr sz="3000">
                <a:latin typeface="IBM Plex Mono"/>
                <a:ea typeface="IBM Plex Mono"/>
                <a:cs typeface="IBM Plex Mono"/>
                <a:sym typeface="IBM Plex Mono"/>
              </a:defRPr>
            </a:lvl2pPr>
            <a:lvl3pPr lvl="2" rtl="0">
              <a:spcBef>
                <a:spcPts val="0"/>
              </a:spcBef>
              <a:spcAft>
                <a:spcPts val="0"/>
              </a:spcAft>
              <a:buSzPts val="3000"/>
              <a:buFont typeface="IBM Plex Mono"/>
              <a:buNone/>
              <a:defRPr sz="3000">
                <a:latin typeface="IBM Plex Mono"/>
                <a:ea typeface="IBM Plex Mono"/>
                <a:cs typeface="IBM Plex Mono"/>
                <a:sym typeface="IBM Plex Mono"/>
              </a:defRPr>
            </a:lvl3pPr>
            <a:lvl4pPr lvl="3" rtl="0">
              <a:spcBef>
                <a:spcPts val="0"/>
              </a:spcBef>
              <a:spcAft>
                <a:spcPts val="0"/>
              </a:spcAft>
              <a:buSzPts val="3000"/>
              <a:buFont typeface="IBM Plex Mono"/>
              <a:buNone/>
              <a:defRPr sz="3000">
                <a:latin typeface="IBM Plex Mono"/>
                <a:ea typeface="IBM Plex Mono"/>
                <a:cs typeface="IBM Plex Mono"/>
                <a:sym typeface="IBM Plex Mono"/>
              </a:defRPr>
            </a:lvl4pPr>
            <a:lvl5pPr lvl="4" rtl="0">
              <a:spcBef>
                <a:spcPts val="0"/>
              </a:spcBef>
              <a:spcAft>
                <a:spcPts val="0"/>
              </a:spcAft>
              <a:buSzPts val="3000"/>
              <a:buFont typeface="IBM Plex Mono"/>
              <a:buNone/>
              <a:defRPr sz="3000">
                <a:latin typeface="IBM Plex Mono"/>
                <a:ea typeface="IBM Plex Mono"/>
                <a:cs typeface="IBM Plex Mono"/>
                <a:sym typeface="IBM Plex Mono"/>
              </a:defRPr>
            </a:lvl5pPr>
            <a:lvl6pPr lvl="5" rtl="0">
              <a:spcBef>
                <a:spcPts val="0"/>
              </a:spcBef>
              <a:spcAft>
                <a:spcPts val="0"/>
              </a:spcAft>
              <a:buSzPts val="3000"/>
              <a:buFont typeface="IBM Plex Mono"/>
              <a:buNone/>
              <a:defRPr sz="3000">
                <a:latin typeface="IBM Plex Mono"/>
                <a:ea typeface="IBM Plex Mono"/>
                <a:cs typeface="IBM Plex Mono"/>
                <a:sym typeface="IBM Plex Mono"/>
              </a:defRPr>
            </a:lvl6pPr>
            <a:lvl7pPr lvl="6" rtl="0">
              <a:spcBef>
                <a:spcPts val="0"/>
              </a:spcBef>
              <a:spcAft>
                <a:spcPts val="0"/>
              </a:spcAft>
              <a:buSzPts val="3000"/>
              <a:buFont typeface="IBM Plex Mono"/>
              <a:buNone/>
              <a:defRPr sz="3000">
                <a:latin typeface="IBM Plex Mono"/>
                <a:ea typeface="IBM Plex Mono"/>
                <a:cs typeface="IBM Plex Mono"/>
                <a:sym typeface="IBM Plex Mono"/>
              </a:defRPr>
            </a:lvl7pPr>
            <a:lvl8pPr lvl="7" rtl="0">
              <a:spcBef>
                <a:spcPts val="0"/>
              </a:spcBef>
              <a:spcAft>
                <a:spcPts val="0"/>
              </a:spcAft>
              <a:buSzPts val="3000"/>
              <a:buFont typeface="IBM Plex Mono"/>
              <a:buNone/>
              <a:defRPr sz="3000">
                <a:latin typeface="IBM Plex Mono"/>
                <a:ea typeface="IBM Plex Mono"/>
                <a:cs typeface="IBM Plex Mono"/>
                <a:sym typeface="IBM Plex Mono"/>
              </a:defRPr>
            </a:lvl8pPr>
            <a:lvl9pPr lvl="8" rtl="0">
              <a:spcBef>
                <a:spcPts val="0"/>
              </a:spcBef>
              <a:spcAft>
                <a:spcPts val="0"/>
              </a:spcAft>
              <a:buSzPts val="3000"/>
              <a:buFont typeface="IBM Plex Mono"/>
              <a:buNone/>
              <a:defRPr sz="3000">
                <a:latin typeface="IBM Plex Mono"/>
                <a:ea typeface="IBM Plex Mono"/>
                <a:cs typeface="IBM Plex Mono"/>
                <a:sym typeface="IBM Plex Mono"/>
              </a:defRPr>
            </a:lvl9pPr>
          </a:lstStyle>
          <a:p>
            <a:r>
              <a:t>xx%</a:t>
            </a:r>
          </a:p>
        </p:txBody>
      </p:sp>
      <p:sp>
        <p:nvSpPr>
          <p:cNvPr id="504" name="Google Shape;504;p13"/>
          <p:cNvSpPr txBox="1">
            <a:spLocks noGrp="1"/>
          </p:cNvSpPr>
          <p:nvPr>
            <p:ph type="subTitle" idx="9"/>
          </p:nvPr>
        </p:nvSpPr>
        <p:spPr>
          <a:xfrm>
            <a:off x="720000" y="1918675"/>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505" name="Google Shape;505;p13"/>
          <p:cNvSpPr txBox="1">
            <a:spLocks noGrp="1"/>
          </p:cNvSpPr>
          <p:nvPr>
            <p:ph type="subTitle" idx="13"/>
          </p:nvPr>
        </p:nvSpPr>
        <p:spPr>
          <a:xfrm>
            <a:off x="4366698" y="1918675"/>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Source Code Pr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2pPr>
            <a:lvl3pPr lvl="2"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3pPr>
            <a:lvl4pPr lvl="3"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4pPr>
            <a:lvl5pPr lvl="4"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5pPr>
            <a:lvl6pPr lvl="5"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6pPr>
            <a:lvl7pPr lvl="6"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7pPr>
            <a:lvl8pPr lvl="7"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8pPr>
            <a:lvl9pPr lvl="8" algn="ctr" rtl="0">
              <a:lnSpc>
                <a:spcPct val="100000"/>
              </a:lnSpc>
              <a:spcBef>
                <a:spcPts val="0"/>
              </a:spcBef>
              <a:spcAft>
                <a:spcPts val="0"/>
              </a:spcAft>
              <a:buSzPts val="2400"/>
              <a:buFont typeface="Source Code Pro"/>
              <a:buNone/>
              <a:defRPr sz="2400" b="1">
                <a:latin typeface="Source Code Pro"/>
                <a:ea typeface="Source Code Pro"/>
                <a:cs typeface="Source Code Pro"/>
                <a:sym typeface="Source Code Pro"/>
              </a:defRPr>
            </a:lvl9pPr>
          </a:lstStyle>
          <a:p>
            <a:endParaRPr/>
          </a:p>
        </p:txBody>
      </p:sp>
      <p:sp>
        <p:nvSpPr>
          <p:cNvPr id="506" name="Google Shape;506;p13"/>
          <p:cNvSpPr txBox="1">
            <a:spLocks noGrp="1"/>
          </p:cNvSpPr>
          <p:nvPr>
            <p:ph type="subTitle" idx="14"/>
          </p:nvPr>
        </p:nvSpPr>
        <p:spPr>
          <a:xfrm>
            <a:off x="720000" y="3614801"/>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507" name="Google Shape;507;p13"/>
          <p:cNvSpPr txBox="1">
            <a:spLocks noGrp="1"/>
          </p:cNvSpPr>
          <p:nvPr>
            <p:ph type="subTitle" idx="15"/>
          </p:nvPr>
        </p:nvSpPr>
        <p:spPr>
          <a:xfrm>
            <a:off x="4366698" y="3614801"/>
            <a:ext cx="3233700" cy="402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900" b="1">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508" name="Google Shape;508;p13"/>
          <p:cNvGrpSpPr/>
          <p:nvPr/>
        </p:nvGrpSpPr>
        <p:grpSpPr>
          <a:xfrm>
            <a:off x="-808923" y="2711465"/>
            <a:ext cx="2097951" cy="3309497"/>
            <a:chOff x="-656523" y="2711465"/>
            <a:chExt cx="2097951" cy="3309497"/>
          </a:xfrm>
        </p:grpSpPr>
        <p:sp>
          <p:nvSpPr>
            <p:cNvPr id="509" name="Google Shape;509;p13"/>
            <p:cNvSpPr/>
            <p:nvPr/>
          </p:nvSpPr>
          <p:spPr>
            <a:xfrm flipH="1">
              <a:off x="-352474" y="4279466"/>
              <a:ext cx="1139424" cy="986746"/>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 name="Google Shape;510;p13"/>
            <p:cNvGrpSpPr/>
            <p:nvPr/>
          </p:nvGrpSpPr>
          <p:grpSpPr>
            <a:xfrm>
              <a:off x="323479" y="4682324"/>
              <a:ext cx="328346" cy="328531"/>
              <a:chOff x="3678700" y="407275"/>
              <a:chExt cx="708100" cy="708500"/>
            </a:xfrm>
          </p:grpSpPr>
          <p:sp>
            <p:nvSpPr>
              <p:cNvPr id="511" name="Google Shape;511;p13"/>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3"/>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3"/>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13"/>
            <p:cNvGrpSpPr/>
            <p:nvPr/>
          </p:nvGrpSpPr>
          <p:grpSpPr>
            <a:xfrm>
              <a:off x="-541317" y="2711465"/>
              <a:ext cx="1117945" cy="1598547"/>
              <a:chOff x="-541317" y="2711465"/>
              <a:chExt cx="1117945" cy="1598547"/>
            </a:xfrm>
          </p:grpSpPr>
          <p:sp>
            <p:nvSpPr>
              <p:cNvPr id="519" name="Google Shape;519;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rgbClr val="0C0A9E">
                  <a:alpha val="31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 name="Google Shape;520;p13"/>
              <p:cNvGrpSpPr/>
              <p:nvPr/>
            </p:nvGrpSpPr>
            <p:grpSpPr>
              <a:xfrm>
                <a:off x="442584" y="4120912"/>
                <a:ext cx="134044" cy="134013"/>
                <a:chOff x="1101075" y="2142375"/>
                <a:chExt cx="439200" cy="439100"/>
              </a:xfrm>
            </p:grpSpPr>
            <p:sp>
              <p:nvSpPr>
                <p:cNvPr id="521" name="Google Shape;521;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 name="Google Shape;523;p13"/>
            <p:cNvGrpSpPr/>
            <p:nvPr/>
          </p:nvGrpSpPr>
          <p:grpSpPr>
            <a:xfrm rot="-9080766">
              <a:off x="-341725" y="3731687"/>
              <a:ext cx="1117904" cy="1598488"/>
              <a:chOff x="-541317" y="2711465"/>
              <a:chExt cx="1117945" cy="1598547"/>
            </a:xfrm>
          </p:grpSpPr>
          <p:sp>
            <p:nvSpPr>
              <p:cNvPr id="524" name="Google Shape;524;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rgbClr val="0C0A9E">
                  <a:alpha val="31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 name="Google Shape;525;p13"/>
              <p:cNvGrpSpPr/>
              <p:nvPr/>
            </p:nvGrpSpPr>
            <p:grpSpPr>
              <a:xfrm>
                <a:off x="442584" y="4120912"/>
                <a:ext cx="134044" cy="134013"/>
                <a:chOff x="1101075" y="2142375"/>
                <a:chExt cx="439200" cy="439100"/>
              </a:xfrm>
            </p:grpSpPr>
            <p:sp>
              <p:nvSpPr>
                <p:cNvPr id="526" name="Google Shape;526;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 name="Google Shape;528;p13"/>
            <p:cNvGrpSpPr/>
            <p:nvPr/>
          </p:nvGrpSpPr>
          <p:grpSpPr>
            <a:xfrm rot="10800000">
              <a:off x="323483" y="4422415"/>
              <a:ext cx="1117945" cy="1598547"/>
              <a:chOff x="-541317" y="2711465"/>
              <a:chExt cx="1117945" cy="1598547"/>
            </a:xfrm>
          </p:grpSpPr>
          <p:sp>
            <p:nvSpPr>
              <p:cNvPr id="529" name="Google Shape;529;p13"/>
              <p:cNvSpPr/>
              <p:nvPr/>
            </p:nvSpPr>
            <p:spPr>
              <a:xfrm rot="8999999">
                <a:off x="-132025" y="2659081"/>
                <a:ext cx="246869" cy="1703314"/>
              </a:xfrm>
              <a:custGeom>
                <a:avLst/>
                <a:gdLst/>
                <a:ahLst/>
                <a:cxnLst/>
                <a:rect l="l" t="t" r="r" b="b"/>
                <a:pathLst>
                  <a:path w="6019" h="29909" extrusionOk="0">
                    <a:moveTo>
                      <a:pt x="1" y="1"/>
                    </a:moveTo>
                    <a:lnTo>
                      <a:pt x="1" y="306"/>
                    </a:lnTo>
                    <a:lnTo>
                      <a:pt x="5699" y="306"/>
                    </a:lnTo>
                    <a:lnTo>
                      <a:pt x="5699" y="29909"/>
                    </a:lnTo>
                    <a:lnTo>
                      <a:pt x="6019" y="29909"/>
                    </a:lnTo>
                    <a:lnTo>
                      <a:pt x="6019" y="1"/>
                    </a:lnTo>
                    <a:close/>
                  </a:path>
                </a:pathLst>
              </a:custGeom>
              <a:solidFill>
                <a:srgbClr val="0C0A9E">
                  <a:alpha val="31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13"/>
              <p:cNvGrpSpPr/>
              <p:nvPr/>
            </p:nvGrpSpPr>
            <p:grpSpPr>
              <a:xfrm>
                <a:off x="442584" y="4120912"/>
                <a:ext cx="134044" cy="134013"/>
                <a:chOff x="1101075" y="2142375"/>
                <a:chExt cx="439200" cy="439100"/>
              </a:xfrm>
            </p:grpSpPr>
            <p:sp>
              <p:nvSpPr>
                <p:cNvPr id="531" name="Google Shape;531;p13"/>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0C0A9E">
                        <a:alpha val="37254"/>
                      </a:srgbClr>
                    </a:gs>
                    <a:gs pos="100000">
                      <a:srgbClr val="FFFFFF">
                        <a:alpha val="0"/>
                      </a:srgbClr>
                    </a:gs>
                  </a:gsLst>
                  <a:lin ang="13500032" scaled="0"/>
                </a:gradFill>
                <a:ln>
                  <a:noFill/>
                </a:ln>
                <a:effectLst>
                  <a:outerShdw blurRad="42863" dist="9525" dir="228000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3" name="Google Shape;533;p13"/>
          <p:cNvGrpSpPr/>
          <p:nvPr/>
        </p:nvGrpSpPr>
        <p:grpSpPr>
          <a:xfrm>
            <a:off x="6470875" y="-1735180"/>
            <a:ext cx="4257000" cy="4171657"/>
            <a:chOff x="6394675" y="-1658980"/>
            <a:chExt cx="4257000" cy="4171657"/>
          </a:xfrm>
        </p:grpSpPr>
        <p:grpSp>
          <p:nvGrpSpPr>
            <p:cNvPr id="534" name="Google Shape;534;p13"/>
            <p:cNvGrpSpPr/>
            <p:nvPr/>
          </p:nvGrpSpPr>
          <p:grpSpPr>
            <a:xfrm rot="-2700000" flipH="1">
              <a:off x="7289785" y="-1246897"/>
              <a:ext cx="2552124" cy="3347490"/>
              <a:chOff x="2976325" y="908175"/>
              <a:chExt cx="4028179" cy="5283555"/>
            </a:xfrm>
          </p:grpSpPr>
          <p:sp>
            <p:nvSpPr>
              <p:cNvPr id="535" name="Google Shape;535;p13"/>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 name="Google Shape;538;p13"/>
            <p:cNvSpPr/>
            <p:nvPr/>
          </p:nvSpPr>
          <p:spPr>
            <a:xfrm>
              <a:off x="6394675" y="0"/>
              <a:ext cx="284119" cy="246048"/>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rgbClr val="0C0A9E">
                    <a:alpha val="20000"/>
                  </a:srgbClr>
                </a:gs>
                <a:gs pos="100000">
                  <a:srgbClr val="FFFFFF">
                    <a:alpha val="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6627600" y="-49075"/>
              <a:ext cx="570546" cy="494095"/>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13"/>
          <p:cNvGrpSpPr/>
          <p:nvPr/>
        </p:nvGrpSpPr>
        <p:grpSpPr>
          <a:xfrm>
            <a:off x="-113888" y="229201"/>
            <a:ext cx="1891393" cy="134100"/>
            <a:chOff x="-113888" y="229201"/>
            <a:chExt cx="1891393" cy="134100"/>
          </a:xfrm>
        </p:grpSpPr>
        <p:sp>
          <p:nvSpPr>
            <p:cNvPr id="541" name="Google Shape;541;p13"/>
            <p:cNvSpPr/>
            <p:nvPr/>
          </p:nvSpPr>
          <p:spPr>
            <a:xfrm>
              <a:off x="1643404" y="2292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 name="Google Shape;542;p13"/>
            <p:cNvCxnSpPr/>
            <p:nvPr/>
          </p:nvCxnSpPr>
          <p:spPr>
            <a:xfrm rot="10800000">
              <a:off x="783712" y="-601348"/>
              <a:ext cx="0" cy="1795200"/>
            </a:xfrm>
            <a:prstGeom prst="straightConnector1">
              <a:avLst/>
            </a:prstGeom>
            <a:noFill/>
            <a:ln w="9525" cap="flat" cmpd="sng">
              <a:solidFill>
                <a:schemeClr val="dk2"/>
              </a:solidFill>
              <a:prstDash val="solid"/>
              <a:round/>
              <a:headEnd type="none" w="med" len="med"/>
              <a:tailEnd type="none" w="med" len="med"/>
            </a:ln>
          </p:spPr>
        </p:cxnSp>
        <p:sp>
          <p:nvSpPr>
            <p:cNvPr id="543" name="Google Shape;543;p13"/>
            <p:cNvSpPr/>
            <p:nvPr/>
          </p:nvSpPr>
          <p:spPr>
            <a:xfrm>
              <a:off x="1673517" y="2593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547"/>
        <p:cNvGrpSpPr/>
        <p:nvPr/>
      </p:nvGrpSpPr>
      <p:grpSpPr>
        <a:xfrm>
          <a:off x="0" y="0"/>
          <a:ext cx="0" cy="0"/>
          <a:chOff x="0" y="0"/>
          <a:chExt cx="0" cy="0"/>
        </a:xfrm>
      </p:grpSpPr>
      <p:sp>
        <p:nvSpPr>
          <p:cNvPr id="548" name="Google Shape;54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549" name="Google Shape;549;p15"/>
          <p:cNvGrpSpPr/>
          <p:nvPr/>
        </p:nvGrpSpPr>
        <p:grpSpPr>
          <a:xfrm>
            <a:off x="4967675" y="4931713"/>
            <a:ext cx="439200" cy="439100"/>
            <a:chOff x="1101075" y="2142375"/>
            <a:chExt cx="439200" cy="439100"/>
          </a:xfrm>
        </p:grpSpPr>
        <p:sp>
          <p:nvSpPr>
            <p:cNvPr id="550" name="Google Shape;550;p15"/>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5"/>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15"/>
          <p:cNvGrpSpPr/>
          <p:nvPr/>
        </p:nvGrpSpPr>
        <p:grpSpPr>
          <a:xfrm>
            <a:off x="2176605" y="-3695660"/>
            <a:ext cx="7317722" cy="6983297"/>
            <a:chOff x="2100405" y="-3619460"/>
            <a:chExt cx="7317722" cy="6983297"/>
          </a:xfrm>
        </p:grpSpPr>
        <p:sp>
          <p:nvSpPr>
            <p:cNvPr id="553" name="Google Shape;553;p15"/>
            <p:cNvSpPr/>
            <p:nvPr/>
          </p:nvSpPr>
          <p:spPr>
            <a:xfrm rot="8100000" flipH="1">
              <a:off x="3778999" y="-2106462"/>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15"/>
            <p:cNvGrpSpPr/>
            <p:nvPr/>
          </p:nvGrpSpPr>
          <p:grpSpPr>
            <a:xfrm rot="2700000">
              <a:off x="7787417" y="120497"/>
              <a:ext cx="582044" cy="582419"/>
              <a:chOff x="959750" y="3039275"/>
              <a:chExt cx="582050" cy="582425"/>
            </a:xfrm>
          </p:grpSpPr>
          <p:sp>
            <p:nvSpPr>
              <p:cNvPr id="555" name="Google Shape;555;p1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5"/>
            <p:cNvGrpSpPr/>
            <p:nvPr/>
          </p:nvGrpSpPr>
          <p:grpSpPr>
            <a:xfrm rot="2700000">
              <a:off x="8310742" y="-75303"/>
              <a:ext cx="582044" cy="582419"/>
              <a:chOff x="959750" y="3039275"/>
              <a:chExt cx="582050" cy="582425"/>
            </a:xfrm>
          </p:grpSpPr>
          <p:sp>
            <p:nvSpPr>
              <p:cNvPr id="563" name="Google Shape;563;p15"/>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5"/>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5"/>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5"/>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5"/>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5"/>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5"/>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0C0A9E">
                      <a:alpha val="20000"/>
                      <a:alpha val="37270"/>
                    </a:srgbClr>
                  </a:gs>
                  <a:gs pos="100000">
                    <a:srgbClr val="FFFFFF">
                      <a:alpha val="0"/>
                      <a:alpha val="37270"/>
                    </a:srgbClr>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 name="Google Shape;570;p15"/>
            <p:cNvSpPr/>
            <p:nvPr/>
          </p:nvSpPr>
          <p:spPr>
            <a:xfrm rot="5400000">
              <a:off x="8142048" y="-575660"/>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5"/>
            <p:cNvSpPr/>
            <p:nvPr/>
          </p:nvSpPr>
          <p:spPr>
            <a:xfrm rot="10800000">
              <a:off x="8365398" y="-290023"/>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5"/>
            <p:cNvSpPr/>
            <p:nvPr/>
          </p:nvSpPr>
          <p:spPr>
            <a:xfrm rot="10800000">
              <a:off x="8490148" y="2"/>
              <a:ext cx="577450" cy="1974708"/>
            </a:xfrm>
            <a:custGeom>
              <a:avLst/>
              <a:gdLst/>
              <a:ahLst/>
              <a:cxnLst/>
              <a:rect l="l" t="t" r="r" b="b"/>
              <a:pathLst>
                <a:path w="14079" h="48146" extrusionOk="0">
                  <a:moveTo>
                    <a:pt x="13866" y="0"/>
                  </a:moveTo>
                  <a:lnTo>
                    <a:pt x="5867" y="7999"/>
                  </a:lnTo>
                  <a:lnTo>
                    <a:pt x="5836" y="8045"/>
                  </a:lnTo>
                  <a:lnTo>
                    <a:pt x="5836" y="31737"/>
                  </a:lnTo>
                  <a:lnTo>
                    <a:pt x="1" y="37541"/>
                  </a:lnTo>
                  <a:lnTo>
                    <a:pt x="1" y="48146"/>
                  </a:lnTo>
                  <a:lnTo>
                    <a:pt x="306" y="48146"/>
                  </a:lnTo>
                  <a:lnTo>
                    <a:pt x="306" y="37679"/>
                  </a:lnTo>
                  <a:lnTo>
                    <a:pt x="6141" y="31874"/>
                  </a:lnTo>
                  <a:lnTo>
                    <a:pt x="6141" y="8167"/>
                  </a:lnTo>
                  <a:lnTo>
                    <a:pt x="14079" y="229"/>
                  </a:lnTo>
                  <a:lnTo>
                    <a:pt x="13866"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5"/>
            <p:cNvSpPr/>
            <p:nvPr/>
          </p:nvSpPr>
          <p:spPr>
            <a:xfrm rot="-2700000" flipH="1">
              <a:off x="3192849" y="-2898537"/>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15"/>
          <p:cNvGrpSpPr/>
          <p:nvPr/>
        </p:nvGrpSpPr>
        <p:grpSpPr>
          <a:xfrm>
            <a:off x="-2424242" y="2074146"/>
            <a:ext cx="6274943" cy="6257753"/>
            <a:chOff x="-2447692" y="2022396"/>
            <a:chExt cx="6274943" cy="6257753"/>
          </a:xfrm>
        </p:grpSpPr>
        <p:grpSp>
          <p:nvGrpSpPr>
            <p:cNvPr id="575" name="Google Shape;575;p15"/>
            <p:cNvGrpSpPr/>
            <p:nvPr/>
          </p:nvGrpSpPr>
          <p:grpSpPr>
            <a:xfrm rot="10800000" flipH="1">
              <a:off x="-25334" y="4406387"/>
              <a:ext cx="1538562" cy="971589"/>
              <a:chOff x="-191059" y="95963"/>
              <a:chExt cx="1538562" cy="971589"/>
            </a:xfrm>
          </p:grpSpPr>
          <p:grpSp>
            <p:nvGrpSpPr>
              <p:cNvPr id="576" name="Google Shape;576;p15"/>
              <p:cNvGrpSpPr/>
              <p:nvPr/>
            </p:nvGrpSpPr>
            <p:grpSpPr>
              <a:xfrm>
                <a:off x="-191059" y="201619"/>
                <a:ext cx="904284" cy="865933"/>
                <a:chOff x="2038491" y="-937756"/>
                <a:chExt cx="904284" cy="865933"/>
              </a:xfrm>
            </p:grpSpPr>
            <p:grpSp>
              <p:nvGrpSpPr>
                <p:cNvPr id="577" name="Google Shape;577;p15"/>
                <p:cNvGrpSpPr/>
                <p:nvPr/>
              </p:nvGrpSpPr>
              <p:grpSpPr>
                <a:xfrm>
                  <a:off x="2096570" y="-863491"/>
                  <a:ext cx="717621" cy="717392"/>
                  <a:chOff x="1483457" y="3953671"/>
                  <a:chExt cx="717621" cy="717392"/>
                </a:xfrm>
              </p:grpSpPr>
              <p:sp>
                <p:nvSpPr>
                  <p:cNvPr id="578" name="Google Shape;578;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15"/>
              <p:cNvGrpSpPr/>
              <p:nvPr/>
            </p:nvGrpSpPr>
            <p:grpSpPr>
              <a:xfrm>
                <a:off x="584533" y="95963"/>
                <a:ext cx="473483" cy="453403"/>
                <a:chOff x="2038491" y="-937756"/>
                <a:chExt cx="904284" cy="865933"/>
              </a:xfrm>
            </p:grpSpPr>
            <p:grpSp>
              <p:nvGrpSpPr>
                <p:cNvPr id="585" name="Google Shape;585;p15"/>
                <p:cNvGrpSpPr/>
                <p:nvPr/>
              </p:nvGrpSpPr>
              <p:grpSpPr>
                <a:xfrm>
                  <a:off x="2096570" y="-863491"/>
                  <a:ext cx="717621" cy="717392"/>
                  <a:chOff x="1483457" y="3953671"/>
                  <a:chExt cx="717621" cy="717392"/>
                </a:xfrm>
              </p:grpSpPr>
              <p:sp>
                <p:nvSpPr>
                  <p:cNvPr id="586" name="Google Shape;586;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15"/>
              <p:cNvGrpSpPr/>
              <p:nvPr/>
            </p:nvGrpSpPr>
            <p:grpSpPr>
              <a:xfrm>
                <a:off x="530445" y="481913"/>
                <a:ext cx="473483" cy="453403"/>
                <a:chOff x="2038491" y="-937756"/>
                <a:chExt cx="904284" cy="865933"/>
              </a:xfrm>
            </p:grpSpPr>
            <p:grpSp>
              <p:nvGrpSpPr>
                <p:cNvPr id="593" name="Google Shape;593;p15"/>
                <p:cNvGrpSpPr/>
                <p:nvPr/>
              </p:nvGrpSpPr>
              <p:grpSpPr>
                <a:xfrm>
                  <a:off x="2096570" y="-863491"/>
                  <a:ext cx="717621" cy="717392"/>
                  <a:chOff x="1483457" y="3953671"/>
                  <a:chExt cx="717621" cy="717392"/>
                </a:xfrm>
              </p:grpSpPr>
              <p:sp>
                <p:nvSpPr>
                  <p:cNvPr id="594" name="Google Shape;594;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15"/>
              <p:cNvGrpSpPr/>
              <p:nvPr/>
            </p:nvGrpSpPr>
            <p:grpSpPr>
              <a:xfrm>
                <a:off x="874020" y="312788"/>
                <a:ext cx="473483" cy="453403"/>
                <a:chOff x="2038491" y="-937756"/>
                <a:chExt cx="904284" cy="865933"/>
              </a:xfrm>
            </p:grpSpPr>
            <p:grpSp>
              <p:nvGrpSpPr>
                <p:cNvPr id="601" name="Google Shape;601;p15"/>
                <p:cNvGrpSpPr/>
                <p:nvPr/>
              </p:nvGrpSpPr>
              <p:grpSpPr>
                <a:xfrm>
                  <a:off x="2096570" y="-863491"/>
                  <a:ext cx="717621" cy="717392"/>
                  <a:chOff x="1483457" y="3953671"/>
                  <a:chExt cx="717621" cy="717392"/>
                </a:xfrm>
              </p:grpSpPr>
              <p:sp>
                <p:nvSpPr>
                  <p:cNvPr id="602" name="Google Shape;602;p15"/>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5"/>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5"/>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5"/>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5"/>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chemeClr val="lt1">
                          <a:alpha val="46820"/>
                        </a:schemeClr>
                      </a:gs>
                      <a:gs pos="22000">
                        <a:schemeClr val="lt1">
                          <a:alpha val="46820"/>
                        </a:schemeClr>
                      </a:gs>
                      <a:gs pos="45000">
                        <a:srgbClr val="FFFFFF">
                          <a:alpha val="0"/>
                          <a:alpha val="46820"/>
                        </a:srgbClr>
                      </a:gs>
                      <a:gs pos="100000">
                        <a:srgbClr val="0C0A9E">
                          <a:alpha val="50196"/>
                          <a:alpha val="4682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15"/>
                <p:cNvSpPr/>
                <p:nvPr/>
              </p:nvSpPr>
              <p:spPr>
                <a:xfrm>
                  <a:off x="2038491" y="-937756"/>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 name="Google Shape;608;p15"/>
            <p:cNvGrpSpPr/>
            <p:nvPr/>
          </p:nvGrpSpPr>
          <p:grpSpPr>
            <a:xfrm rot="-3320950" flipH="1">
              <a:off x="-1885521" y="3185658"/>
              <a:ext cx="4889863" cy="3931229"/>
              <a:chOff x="7103825" y="-713112"/>
              <a:chExt cx="3785226" cy="3043150"/>
            </a:xfrm>
          </p:grpSpPr>
          <p:sp>
            <p:nvSpPr>
              <p:cNvPr id="609" name="Google Shape;609;p15"/>
              <p:cNvSpPr/>
              <p:nvPr/>
            </p:nvSpPr>
            <p:spPr>
              <a:xfrm rot="-3600017">
                <a:off x="7761095" y="-21"/>
                <a:ext cx="2152450" cy="1864030"/>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0" name="Google Shape;610;p15"/>
              <p:cNvPicPr preferRelativeResize="0"/>
              <p:nvPr/>
            </p:nvPicPr>
            <p:blipFill rotWithShape="1">
              <a:blip r:embed="rId2">
                <a:alphaModFix/>
              </a:blip>
              <a:srcRect t="17657" b="17663"/>
              <a:stretch/>
            </p:blipFill>
            <p:spPr>
              <a:xfrm>
                <a:off x="7103825" y="-713112"/>
                <a:ext cx="3785226" cy="2888974"/>
              </a:xfrm>
              <a:prstGeom prst="rect">
                <a:avLst/>
              </a:prstGeom>
              <a:noFill/>
              <a:ln>
                <a:noFill/>
              </a:ln>
            </p:spPr>
          </p:pic>
        </p:grpSp>
        <p:sp>
          <p:nvSpPr>
            <p:cNvPr id="611" name="Google Shape;611;p15"/>
            <p:cNvSpPr/>
            <p:nvPr/>
          </p:nvSpPr>
          <p:spPr>
            <a:xfrm rot="-2700000" flipH="1">
              <a:off x="249333" y="3270782"/>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 name="Google Shape;612;p15"/>
            <p:cNvGrpSpPr/>
            <p:nvPr/>
          </p:nvGrpSpPr>
          <p:grpSpPr>
            <a:xfrm rot="5400000">
              <a:off x="1987130" y="4230949"/>
              <a:ext cx="88142" cy="1137387"/>
              <a:chOff x="3054755" y="4367024"/>
              <a:chExt cx="88142" cy="1137387"/>
            </a:xfrm>
          </p:grpSpPr>
          <p:sp>
            <p:nvSpPr>
              <p:cNvPr id="613" name="Google Shape;613;p15"/>
              <p:cNvSpPr/>
              <p:nvPr/>
            </p:nvSpPr>
            <p:spPr>
              <a:xfrm>
                <a:off x="3054755" y="4367024"/>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5"/>
              <p:cNvSpPr/>
              <p:nvPr/>
            </p:nvSpPr>
            <p:spPr>
              <a:xfrm>
                <a:off x="3130388" y="4367024"/>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759"/>
        <p:cNvGrpSpPr/>
        <p:nvPr/>
      </p:nvGrpSpPr>
      <p:grpSpPr>
        <a:xfrm>
          <a:off x="0" y="0"/>
          <a:ext cx="0" cy="0"/>
          <a:chOff x="0" y="0"/>
          <a:chExt cx="0" cy="0"/>
        </a:xfrm>
      </p:grpSpPr>
      <p:sp>
        <p:nvSpPr>
          <p:cNvPr id="760" name="Google Shape;76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761" name="Google Shape;761;p19"/>
          <p:cNvSpPr txBox="1">
            <a:spLocks noGrp="1"/>
          </p:cNvSpPr>
          <p:nvPr>
            <p:ph type="subTitle" idx="1"/>
          </p:nvPr>
        </p:nvSpPr>
        <p:spPr>
          <a:xfrm>
            <a:off x="4881006" y="1786675"/>
            <a:ext cx="3543000" cy="18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2" name="Google Shape;762;p19"/>
          <p:cNvSpPr txBox="1">
            <a:spLocks noGrp="1"/>
          </p:cNvSpPr>
          <p:nvPr>
            <p:ph type="subTitle" idx="2"/>
          </p:nvPr>
        </p:nvSpPr>
        <p:spPr>
          <a:xfrm>
            <a:off x="720000" y="1786675"/>
            <a:ext cx="3543000" cy="1830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63" name="Google Shape;763;p19"/>
          <p:cNvGrpSpPr/>
          <p:nvPr/>
        </p:nvGrpSpPr>
        <p:grpSpPr>
          <a:xfrm>
            <a:off x="-96329" y="4888563"/>
            <a:ext cx="1590408" cy="88125"/>
            <a:chOff x="124624" y="4953514"/>
            <a:chExt cx="1137387" cy="88142"/>
          </a:xfrm>
        </p:grpSpPr>
        <p:sp>
          <p:nvSpPr>
            <p:cNvPr id="764" name="Google Shape;764;p19"/>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9"/>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19"/>
          <p:cNvGrpSpPr/>
          <p:nvPr/>
        </p:nvGrpSpPr>
        <p:grpSpPr>
          <a:xfrm>
            <a:off x="6883700" y="1385725"/>
            <a:ext cx="4028179" cy="5283555"/>
            <a:chOff x="6883700" y="1385725"/>
            <a:chExt cx="4028179" cy="5283555"/>
          </a:xfrm>
        </p:grpSpPr>
        <p:sp>
          <p:nvSpPr>
            <p:cNvPr id="767" name="Google Shape;767;p19"/>
            <p:cNvSpPr/>
            <p:nvPr/>
          </p:nvSpPr>
          <p:spPr>
            <a:xfrm>
              <a:off x="6883700" y="140758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9"/>
            <p:cNvSpPr/>
            <p:nvPr/>
          </p:nvSpPr>
          <p:spPr>
            <a:xfrm>
              <a:off x="7842318" y="138572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9"/>
            <p:cNvSpPr/>
            <p:nvPr/>
          </p:nvSpPr>
          <p:spPr>
            <a:xfrm>
              <a:off x="7734200" y="2571774"/>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9"/>
            <p:cNvSpPr/>
            <p:nvPr/>
          </p:nvSpPr>
          <p:spPr>
            <a:xfrm>
              <a:off x="7758564" y="155007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19"/>
          <p:cNvGrpSpPr/>
          <p:nvPr/>
        </p:nvGrpSpPr>
        <p:grpSpPr>
          <a:xfrm>
            <a:off x="4598006" y="-1699037"/>
            <a:ext cx="5579794" cy="3203424"/>
            <a:chOff x="4521806" y="-1546637"/>
            <a:chExt cx="5579794" cy="3203424"/>
          </a:xfrm>
        </p:grpSpPr>
        <p:grpSp>
          <p:nvGrpSpPr>
            <p:cNvPr id="772" name="Google Shape;772;p19"/>
            <p:cNvGrpSpPr/>
            <p:nvPr/>
          </p:nvGrpSpPr>
          <p:grpSpPr>
            <a:xfrm>
              <a:off x="4619858" y="-154439"/>
              <a:ext cx="916824" cy="700199"/>
              <a:chOff x="4619858" y="-154439"/>
              <a:chExt cx="916824" cy="700199"/>
            </a:xfrm>
          </p:grpSpPr>
          <p:sp>
            <p:nvSpPr>
              <p:cNvPr id="773" name="Google Shape;773;p19"/>
              <p:cNvSpPr/>
              <p:nvPr/>
            </p:nvSpPr>
            <p:spPr>
              <a:xfrm>
                <a:off x="4823308" y="126723"/>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9"/>
              <p:cNvSpPr/>
              <p:nvPr/>
            </p:nvSpPr>
            <p:spPr>
              <a:xfrm>
                <a:off x="4619858" y="-114577"/>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9"/>
              <p:cNvSpPr/>
              <p:nvPr/>
            </p:nvSpPr>
            <p:spPr>
              <a:xfrm>
                <a:off x="5052808" y="-154439"/>
                <a:ext cx="483874" cy="419037"/>
              </a:xfrm>
              <a:custGeom>
                <a:avLst/>
                <a:gdLst/>
                <a:ahLst/>
                <a:cxnLst/>
                <a:rect l="l" t="t" r="r" b="b"/>
                <a:pathLst>
                  <a:path w="51285" h="44413" extrusionOk="0">
                    <a:moveTo>
                      <a:pt x="12814" y="0"/>
                    </a:moveTo>
                    <a:lnTo>
                      <a:pt x="0" y="22199"/>
                    </a:lnTo>
                    <a:lnTo>
                      <a:pt x="12814" y="44413"/>
                    </a:lnTo>
                    <a:lnTo>
                      <a:pt x="38471" y="44413"/>
                    </a:lnTo>
                    <a:lnTo>
                      <a:pt x="51285" y="22199"/>
                    </a:lnTo>
                    <a:lnTo>
                      <a:pt x="38471" y="0"/>
                    </a:lnTo>
                    <a:close/>
                  </a:path>
                </a:pathLst>
              </a:custGeom>
              <a:gradFill>
                <a:gsLst>
                  <a:gs pos="0">
                    <a:schemeClr val="lt1"/>
                  </a:gs>
                  <a:gs pos="22000">
                    <a:schemeClr val="lt1"/>
                  </a:gs>
                  <a:gs pos="45000">
                    <a:srgbClr val="FFFFFF">
                      <a:alpha val="0"/>
                    </a:srgbClr>
                  </a:gs>
                  <a:gs pos="100000">
                    <a:srgbClr val="0C0A9E">
                      <a:alpha val="50196"/>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76" name="Google Shape;776;p19"/>
            <p:cNvPicPr preferRelativeResize="0"/>
            <p:nvPr/>
          </p:nvPicPr>
          <p:blipFill rotWithShape="1">
            <a:blip r:embed="rId2">
              <a:alphaModFix/>
            </a:blip>
            <a:srcRect l="16960" t="24718" r="7121" b="26177"/>
            <a:stretch/>
          </p:blipFill>
          <p:spPr>
            <a:xfrm>
              <a:off x="5904350" y="-1546637"/>
              <a:ext cx="4197251" cy="3203424"/>
            </a:xfrm>
            <a:prstGeom prst="rect">
              <a:avLst/>
            </a:prstGeom>
            <a:noFill/>
            <a:ln>
              <a:noFill/>
            </a:ln>
          </p:spPr>
        </p:pic>
        <p:sp>
          <p:nvSpPr>
            <p:cNvPr id="777" name="Google Shape;777;p19"/>
            <p:cNvSpPr/>
            <p:nvPr/>
          </p:nvSpPr>
          <p:spPr>
            <a:xfrm rot="-5400000">
              <a:off x="5282845" y="-1058949"/>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9"/>
            <p:cNvSpPr/>
            <p:nvPr/>
          </p:nvSpPr>
          <p:spPr>
            <a:xfrm rot="-5400000">
              <a:off x="5282230" y="-899603"/>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19"/>
            <p:cNvGrpSpPr/>
            <p:nvPr/>
          </p:nvGrpSpPr>
          <p:grpSpPr>
            <a:xfrm rot="10800000">
              <a:off x="8323180" y="210225"/>
              <a:ext cx="1493503" cy="88125"/>
              <a:chOff x="124624" y="4953514"/>
              <a:chExt cx="1137387" cy="88142"/>
            </a:xfrm>
          </p:grpSpPr>
          <p:sp>
            <p:nvSpPr>
              <p:cNvPr id="780" name="Google Shape;780;p19"/>
              <p:cNvSpPr/>
              <p:nvPr/>
            </p:nvSpPr>
            <p:spPr>
              <a:xfrm rot="5400000">
                <a:off x="687043" y="4391096"/>
                <a:ext cx="12551" cy="1137387"/>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9"/>
              <p:cNvSpPr/>
              <p:nvPr/>
            </p:nvSpPr>
            <p:spPr>
              <a:xfrm rot="5400000">
                <a:off x="687063" y="4466709"/>
                <a:ext cx="12510" cy="1137387"/>
              </a:xfrm>
              <a:custGeom>
                <a:avLst/>
                <a:gdLst/>
                <a:ahLst/>
                <a:cxnLst/>
                <a:rect l="l" t="t" r="r" b="b"/>
                <a:pathLst>
                  <a:path w="305" h="27731" extrusionOk="0">
                    <a:moveTo>
                      <a:pt x="0" y="1"/>
                    </a:moveTo>
                    <a:lnTo>
                      <a:pt x="0"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19"/>
            <p:cNvGrpSpPr/>
            <p:nvPr/>
          </p:nvGrpSpPr>
          <p:grpSpPr>
            <a:xfrm>
              <a:off x="4619231" y="-32636"/>
              <a:ext cx="254987" cy="255131"/>
              <a:chOff x="3678700" y="407275"/>
              <a:chExt cx="708100" cy="708500"/>
            </a:xfrm>
          </p:grpSpPr>
          <p:sp>
            <p:nvSpPr>
              <p:cNvPr id="783" name="Google Shape;783;p19"/>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9"/>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9"/>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9"/>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9"/>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9"/>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9"/>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9"/>
            <p:cNvGrpSpPr/>
            <p:nvPr/>
          </p:nvGrpSpPr>
          <p:grpSpPr>
            <a:xfrm>
              <a:off x="4521806" y="126714"/>
              <a:ext cx="254987" cy="255131"/>
              <a:chOff x="3678700" y="407275"/>
              <a:chExt cx="708100" cy="708500"/>
            </a:xfrm>
          </p:grpSpPr>
          <p:sp>
            <p:nvSpPr>
              <p:cNvPr id="791" name="Google Shape;791;p19"/>
              <p:cNvSpPr/>
              <p:nvPr/>
            </p:nvSpPr>
            <p:spPr>
              <a:xfrm>
                <a:off x="3678700" y="4072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9"/>
              <p:cNvSpPr/>
              <p:nvPr/>
            </p:nvSpPr>
            <p:spPr>
              <a:xfrm>
                <a:off x="3754875" y="483475"/>
                <a:ext cx="249900" cy="249875"/>
              </a:xfrm>
              <a:custGeom>
                <a:avLst/>
                <a:gdLst/>
                <a:ahLst/>
                <a:cxnLst/>
                <a:rect l="l" t="t" r="r" b="b"/>
                <a:pathLst>
                  <a:path w="9996" h="9995"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9"/>
              <p:cNvSpPr/>
              <p:nvPr/>
            </p:nvSpPr>
            <p:spPr>
              <a:xfrm>
                <a:off x="3831425" y="560025"/>
                <a:ext cx="249900" cy="249900"/>
              </a:xfrm>
              <a:custGeom>
                <a:avLst/>
                <a:gdLst/>
                <a:ahLst/>
                <a:cxnLst/>
                <a:rect l="l" t="t" r="r" b="b"/>
                <a:pathLst>
                  <a:path w="9996" h="9996" extrusionOk="0">
                    <a:moveTo>
                      <a:pt x="8594" y="0"/>
                    </a:moveTo>
                    <a:lnTo>
                      <a:pt x="1" y="8594"/>
                    </a:lnTo>
                    <a:lnTo>
                      <a:pt x="1403" y="9995"/>
                    </a:lnTo>
                    <a:lnTo>
                      <a:pt x="9996" y="1402"/>
                    </a:lnTo>
                    <a:lnTo>
                      <a:pt x="8594"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9"/>
              <p:cNvSpPr/>
              <p:nvPr/>
            </p:nvSpPr>
            <p:spPr>
              <a:xfrm>
                <a:off x="3907625" y="636575"/>
                <a:ext cx="249875" cy="249525"/>
              </a:xfrm>
              <a:custGeom>
                <a:avLst/>
                <a:gdLst/>
                <a:ahLst/>
                <a:cxnLst/>
                <a:rect l="l" t="t" r="r" b="b"/>
                <a:pathLst>
                  <a:path w="9995" h="9981" extrusionOk="0">
                    <a:moveTo>
                      <a:pt x="8593" y="1"/>
                    </a:moveTo>
                    <a:lnTo>
                      <a:pt x="0" y="8579"/>
                    </a:lnTo>
                    <a:lnTo>
                      <a:pt x="1402" y="9980"/>
                    </a:lnTo>
                    <a:lnTo>
                      <a:pt x="9995" y="1387"/>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9"/>
              <p:cNvSpPr/>
              <p:nvPr/>
            </p:nvSpPr>
            <p:spPr>
              <a:xfrm>
                <a:off x="3984175" y="713150"/>
                <a:ext cx="249900" cy="249900"/>
              </a:xfrm>
              <a:custGeom>
                <a:avLst/>
                <a:gdLst/>
                <a:ahLst/>
                <a:cxnLst/>
                <a:rect l="l" t="t" r="r" b="b"/>
                <a:pathLst>
                  <a:path w="9996" h="9996" extrusionOk="0">
                    <a:moveTo>
                      <a:pt x="8593" y="0"/>
                    </a:moveTo>
                    <a:lnTo>
                      <a:pt x="0" y="8593"/>
                    </a:lnTo>
                    <a:lnTo>
                      <a:pt x="1402" y="9995"/>
                    </a:lnTo>
                    <a:lnTo>
                      <a:pt x="9995" y="1402"/>
                    </a:lnTo>
                    <a:lnTo>
                      <a:pt x="8593" y="0"/>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9"/>
              <p:cNvSpPr/>
              <p:nvPr/>
            </p:nvSpPr>
            <p:spPr>
              <a:xfrm>
                <a:off x="4061125" y="789700"/>
                <a:ext cx="249500" cy="249525"/>
              </a:xfrm>
              <a:custGeom>
                <a:avLst/>
                <a:gdLst/>
                <a:ahLst/>
                <a:cxnLst/>
                <a:rect l="l" t="t" r="r" b="b"/>
                <a:pathLst>
                  <a:path w="9980" h="9981" extrusionOk="0">
                    <a:moveTo>
                      <a:pt x="8593" y="1"/>
                    </a:moveTo>
                    <a:lnTo>
                      <a:pt x="0" y="8594"/>
                    </a:lnTo>
                    <a:lnTo>
                      <a:pt x="1402" y="9980"/>
                    </a:lnTo>
                    <a:lnTo>
                      <a:pt x="9980" y="1402"/>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9"/>
              <p:cNvSpPr/>
              <p:nvPr/>
            </p:nvSpPr>
            <p:spPr>
              <a:xfrm>
                <a:off x="4136925" y="865875"/>
                <a:ext cx="249875" cy="249900"/>
              </a:xfrm>
              <a:custGeom>
                <a:avLst/>
                <a:gdLst/>
                <a:ahLst/>
                <a:cxnLst/>
                <a:rect l="l" t="t" r="r" b="b"/>
                <a:pathLst>
                  <a:path w="9995" h="9996" extrusionOk="0">
                    <a:moveTo>
                      <a:pt x="8593" y="1"/>
                    </a:moveTo>
                    <a:lnTo>
                      <a:pt x="0" y="8594"/>
                    </a:lnTo>
                    <a:lnTo>
                      <a:pt x="1402" y="9996"/>
                    </a:lnTo>
                    <a:lnTo>
                      <a:pt x="9995" y="1403"/>
                    </a:lnTo>
                    <a:lnTo>
                      <a:pt x="8593"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876"/>
        <p:cNvGrpSpPr/>
        <p:nvPr/>
      </p:nvGrpSpPr>
      <p:grpSpPr>
        <a:xfrm>
          <a:off x="0" y="0"/>
          <a:ext cx="0" cy="0"/>
          <a:chOff x="0" y="0"/>
          <a:chExt cx="0" cy="0"/>
        </a:xfrm>
      </p:grpSpPr>
      <p:grpSp>
        <p:nvGrpSpPr>
          <p:cNvPr id="877" name="Google Shape;877;p22"/>
          <p:cNvGrpSpPr/>
          <p:nvPr/>
        </p:nvGrpSpPr>
        <p:grpSpPr>
          <a:xfrm>
            <a:off x="4582521" y="2433470"/>
            <a:ext cx="5022035" cy="4764449"/>
            <a:chOff x="4571996" y="2268220"/>
            <a:chExt cx="5022035" cy="4764449"/>
          </a:xfrm>
        </p:grpSpPr>
        <p:pic>
          <p:nvPicPr>
            <p:cNvPr id="878" name="Google Shape;878;p22"/>
            <p:cNvPicPr preferRelativeResize="0"/>
            <p:nvPr/>
          </p:nvPicPr>
          <p:blipFill rotWithShape="1">
            <a:blip r:embed="rId2">
              <a:alphaModFix/>
            </a:blip>
            <a:srcRect l="16960" t="24718" r="7121" b="26177"/>
            <a:stretch/>
          </p:blipFill>
          <p:spPr>
            <a:xfrm flipH="1">
              <a:off x="5978271" y="3376950"/>
              <a:ext cx="3615750" cy="2759625"/>
            </a:xfrm>
            <a:prstGeom prst="rect">
              <a:avLst/>
            </a:prstGeom>
            <a:noFill/>
            <a:ln>
              <a:noFill/>
            </a:ln>
          </p:spPr>
        </p:pic>
        <p:grpSp>
          <p:nvGrpSpPr>
            <p:cNvPr id="879" name="Google Shape;879;p22"/>
            <p:cNvGrpSpPr/>
            <p:nvPr/>
          </p:nvGrpSpPr>
          <p:grpSpPr>
            <a:xfrm rot="10800000">
              <a:off x="4571996" y="2268220"/>
              <a:ext cx="5022035" cy="4764449"/>
              <a:chOff x="-494406" y="-1584825"/>
              <a:chExt cx="4397193" cy="4171657"/>
            </a:xfrm>
          </p:grpSpPr>
          <p:grpSp>
            <p:nvGrpSpPr>
              <p:cNvPr id="880" name="Google Shape;880;p22"/>
              <p:cNvGrpSpPr/>
              <p:nvPr/>
            </p:nvGrpSpPr>
            <p:grpSpPr>
              <a:xfrm>
                <a:off x="245875" y="-51824"/>
                <a:ext cx="208200" cy="1824700"/>
                <a:chOff x="1040050" y="3812126"/>
                <a:chExt cx="208200" cy="1824700"/>
              </a:xfrm>
            </p:grpSpPr>
            <p:sp>
              <p:nvSpPr>
                <p:cNvPr id="881" name="Google Shape;881;p22"/>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2"/>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22"/>
              <p:cNvGrpSpPr/>
              <p:nvPr/>
            </p:nvGrpSpPr>
            <p:grpSpPr>
              <a:xfrm rot="-8100000">
                <a:off x="540898" y="-1172741"/>
                <a:ext cx="2552124" cy="3347490"/>
                <a:chOff x="2976325" y="908175"/>
                <a:chExt cx="4028179" cy="5283555"/>
              </a:xfrm>
            </p:grpSpPr>
            <p:sp>
              <p:nvSpPr>
                <p:cNvPr id="884" name="Google Shape;884;p22"/>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2"/>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2"/>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22"/>
              <p:cNvGrpSpPr/>
              <p:nvPr/>
            </p:nvGrpSpPr>
            <p:grpSpPr>
              <a:xfrm>
                <a:off x="-1" y="621223"/>
                <a:ext cx="699940" cy="478601"/>
                <a:chOff x="39722" y="4349021"/>
                <a:chExt cx="1061964" cy="726143"/>
              </a:xfrm>
            </p:grpSpPr>
            <p:grpSp>
              <p:nvGrpSpPr>
                <p:cNvPr id="888" name="Google Shape;888;p22"/>
                <p:cNvGrpSpPr/>
                <p:nvPr/>
              </p:nvGrpSpPr>
              <p:grpSpPr>
                <a:xfrm rot="2700000">
                  <a:off x="140502" y="4460924"/>
                  <a:ext cx="524584" cy="502337"/>
                  <a:chOff x="1189791" y="-1767331"/>
                  <a:chExt cx="904284" cy="865933"/>
                </a:xfrm>
              </p:grpSpPr>
              <p:sp>
                <p:nvSpPr>
                  <p:cNvPr id="889" name="Google Shape;889;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 name="Google Shape;890;p22"/>
                  <p:cNvGrpSpPr/>
                  <p:nvPr/>
                </p:nvGrpSpPr>
                <p:grpSpPr>
                  <a:xfrm>
                    <a:off x="1232795" y="-1740829"/>
                    <a:ext cx="717621" cy="717392"/>
                    <a:chOff x="1483457" y="3953671"/>
                    <a:chExt cx="717621" cy="717392"/>
                  </a:xfrm>
                </p:grpSpPr>
                <p:sp>
                  <p:nvSpPr>
                    <p:cNvPr id="891" name="Google Shape;891;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6" name="Google Shape;896;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22"/>
              <p:cNvGrpSpPr/>
              <p:nvPr/>
            </p:nvGrpSpPr>
            <p:grpSpPr>
              <a:xfrm>
                <a:off x="955673" y="11"/>
                <a:ext cx="592576" cy="405260"/>
                <a:chOff x="39722" y="4349021"/>
                <a:chExt cx="1061964" cy="726143"/>
              </a:xfrm>
            </p:grpSpPr>
            <p:grpSp>
              <p:nvGrpSpPr>
                <p:cNvPr id="898" name="Google Shape;898;p22"/>
                <p:cNvGrpSpPr/>
                <p:nvPr/>
              </p:nvGrpSpPr>
              <p:grpSpPr>
                <a:xfrm rot="2700000">
                  <a:off x="140502" y="4460924"/>
                  <a:ext cx="524584" cy="502337"/>
                  <a:chOff x="1189791" y="-1767331"/>
                  <a:chExt cx="904284" cy="865933"/>
                </a:xfrm>
              </p:grpSpPr>
              <p:sp>
                <p:nvSpPr>
                  <p:cNvPr id="899" name="Google Shape;899;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 name="Google Shape;900;p22"/>
                  <p:cNvGrpSpPr/>
                  <p:nvPr/>
                </p:nvGrpSpPr>
                <p:grpSpPr>
                  <a:xfrm>
                    <a:off x="1232795" y="-1740829"/>
                    <a:ext cx="717621" cy="717392"/>
                    <a:chOff x="1483457" y="3953671"/>
                    <a:chExt cx="717621" cy="717392"/>
                  </a:xfrm>
                </p:grpSpPr>
                <p:sp>
                  <p:nvSpPr>
                    <p:cNvPr id="901" name="Google Shape;901;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6" name="Google Shape;906;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22"/>
              <p:cNvGrpSpPr/>
              <p:nvPr/>
            </p:nvGrpSpPr>
            <p:grpSpPr>
              <a:xfrm>
                <a:off x="441574" y="-36652"/>
                <a:ext cx="699940" cy="478601"/>
                <a:chOff x="39722" y="4349021"/>
                <a:chExt cx="1061964" cy="726143"/>
              </a:xfrm>
            </p:grpSpPr>
            <p:grpSp>
              <p:nvGrpSpPr>
                <p:cNvPr id="908" name="Google Shape;908;p22"/>
                <p:cNvGrpSpPr/>
                <p:nvPr/>
              </p:nvGrpSpPr>
              <p:grpSpPr>
                <a:xfrm rot="2700000">
                  <a:off x="140502" y="4460924"/>
                  <a:ext cx="524584" cy="502337"/>
                  <a:chOff x="1189791" y="-1767331"/>
                  <a:chExt cx="904284" cy="865933"/>
                </a:xfrm>
              </p:grpSpPr>
              <p:sp>
                <p:nvSpPr>
                  <p:cNvPr id="909" name="Google Shape;909;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 name="Google Shape;910;p22"/>
                  <p:cNvGrpSpPr/>
                  <p:nvPr/>
                </p:nvGrpSpPr>
                <p:grpSpPr>
                  <a:xfrm>
                    <a:off x="1232795" y="-1740829"/>
                    <a:ext cx="717621" cy="717392"/>
                    <a:chOff x="1483457" y="3953671"/>
                    <a:chExt cx="717621" cy="717392"/>
                  </a:xfrm>
                </p:grpSpPr>
                <p:sp>
                  <p:nvSpPr>
                    <p:cNvPr id="911" name="Google Shape;911;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6" name="Google Shape;916;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22"/>
              <p:cNvGrpSpPr/>
              <p:nvPr/>
            </p:nvGrpSpPr>
            <p:grpSpPr>
              <a:xfrm>
                <a:off x="-494406" y="-252396"/>
                <a:ext cx="1741563" cy="1288563"/>
                <a:chOff x="-494406" y="-252396"/>
                <a:chExt cx="1741563" cy="1288563"/>
              </a:xfrm>
            </p:grpSpPr>
            <p:sp>
              <p:nvSpPr>
                <p:cNvPr id="918" name="Google Shape;918;p22"/>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2"/>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 name="Google Shape;920;p22"/>
            <p:cNvGrpSpPr/>
            <p:nvPr/>
          </p:nvGrpSpPr>
          <p:grpSpPr>
            <a:xfrm>
              <a:off x="5643425" y="4968525"/>
              <a:ext cx="439200" cy="439100"/>
              <a:chOff x="1101075" y="2142375"/>
              <a:chExt cx="439200" cy="439100"/>
            </a:xfrm>
          </p:grpSpPr>
          <p:sp>
            <p:nvSpPr>
              <p:cNvPr id="921" name="Google Shape;921;p2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3" name="Google Shape;92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4" name="Google Shape;924;p22"/>
          <p:cNvSpPr txBox="1">
            <a:spLocks noGrp="1"/>
          </p:cNvSpPr>
          <p:nvPr>
            <p:ph type="body" idx="1"/>
          </p:nvPr>
        </p:nvSpPr>
        <p:spPr>
          <a:xfrm>
            <a:off x="720000" y="1139550"/>
            <a:ext cx="4290900" cy="3431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Char char="●"/>
              <a:defRPr sz="1200">
                <a:solidFill>
                  <a:srgbClr val="191919"/>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sp>
        <p:nvSpPr>
          <p:cNvPr id="925" name="Google Shape;925;p22"/>
          <p:cNvSpPr txBox="1">
            <a:spLocks noGrp="1"/>
          </p:cNvSpPr>
          <p:nvPr>
            <p:ph type="body" idx="2"/>
          </p:nvPr>
        </p:nvSpPr>
        <p:spPr>
          <a:xfrm>
            <a:off x="5249025" y="1139550"/>
            <a:ext cx="3174900" cy="3431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434343"/>
              </a:buClr>
              <a:buSzPts val="1200"/>
              <a:buChar char="●"/>
              <a:defRPr sz="1200">
                <a:solidFill>
                  <a:srgbClr val="191919"/>
                </a:solidFill>
              </a:defRPr>
            </a:lvl1pPr>
            <a:lvl2pPr marL="914400" lvl="1" indent="-304800" rtl="0">
              <a:lnSpc>
                <a:spcPct val="115000"/>
              </a:lnSpc>
              <a:spcBef>
                <a:spcPts val="0"/>
              </a:spcBef>
              <a:spcAft>
                <a:spcPts val="0"/>
              </a:spcAft>
              <a:buClr>
                <a:srgbClr val="434343"/>
              </a:buClr>
              <a:buSzPts val="1200"/>
              <a:buFont typeface="Roboto Condensed Light"/>
              <a:buChar char="○"/>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Char char="■"/>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Char char="●"/>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Char char="○"/>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Char char="■"/>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Char char="●"/>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Char char="○"/>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Char char="■"/>
              <a:defRPr>
                <a:solidFill>
                  <a:srgbClr val="434343"/>
                </a:solidFill>
              </a:defRPr>
            </a:lvl9pPr>
          </a:lstStyle>
          <a:p>
            <a:endParaRPr/>
          </a:p>
        </p:txBody>
      </p:sp>
      <p:grpSp>
        <p:nvGrpSpPr>
          <p:cNvPr id="926" name="Google Shape;926;p22"/>
          <p:cNvGrpSpPr/>
          <p:nvPr/>
        </p:nvGrpSpPr>
        <p:grpSpPr>
          <a:xfrm>
            <a:off x="-913829" y="-2335097"/>
            <a:ext cx="5022161" cy="4764814"/>
            <a:chOff x="-837629" y="-2258897"/>
            <a:chExt cx="5022161" cy="4764814"/>
          </a:xfrm>
        </p:grpSpPr>
        <p:grpSp>
          <p:nvGrpSpPr>
            <p:cNvPr id="927" name="Google Shape;927;p22"/>
            <p:cNvGrpSpPr/>
            <p:nvPr/>
          </p:nvGrpSpPr>
          <p:grpSpPr>
            <a:xfrm>
              <a:off x="-837629" y="-736613"/>
              <a:ext cx="1989039" cy="1471668"/>
              <a:chOff x="-494406" y="-252396"/>
              <a:chExt cx="1741563" cy="1288563"/>
            </a:xfrm>
          </p:grpSpPr>
          <p:sp>
            <p:nvSpPr>
              <p:cNvPr id="928" name="Google Shape;928;p22"/>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2"/>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22"/>
            <p:cNvGrpSpPr/>
            <p:nvPr/>
          </p:nvGrpSpPr>
          <p:grpSpPr>
            <a:xfrm rot="-8100000">
              <a:off x="344623" y="-1788220"/>
              <a:ext cx="2915004" cy="3823461"/>
              <a:chOff x="2976325" y="908175"/>
              <a:chExt cx="4028179" cy="5283555"/>
            </a:xfrm>
          </p:grpSpPr>
          <p:sp>
            <p:nvSpPr>
              <p:cNvPr id="931" name="Google Shape;931;p22"/>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2"/>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2"/>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22"/>
            <p:cNvGrpSpPr/>
            <p:nvPr/>
          </p:nvGrpSpPr>
          <p:grpSpPr>
            <a:xfrm>
              <a:off x="-272968" y="261330"/>
              <a:ext cx="799446" cy="546640"/>
              <a:chOff x="39722" y="4349021"/>
              <a:chExt cx="1061964" cy="726143"/>
            </a:xfrm>
          </p:grpSpPr>
          <p:grpSp>
            <p:nvGrpSpPr>
              <p:cNvPr id="935" name="Google Shape;935;p22"/>
              <p:cNvGrpSpPr/>
              <p:nvPr/>
            </p:nvGrpSpPr>
            <p:grpSpPr>
              <a:xfrm rot="2700000">
                <a:off x="140502" y="4460924"/>
                <a:ext cx="524584" cy="502337"/>
                <a:chOff x="1189791" y="-1767331"/>
                <a:chExt cx="904284" cy="865933"/>
              </a:xfrm>
            </p:grpSpPr>
            <p:sp>
              <p:nvSpPr>
                <p:cNvPr id="936" name="Google Shape;936;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 name="Google Shape;937;p22"/>
                <p:cNvGrpSpPr/>
                <p:nvPr/>
              </p:nvGrpSpPr>
              <p:grpSpPr>
                <a:xfrm>
                  <a:off x="1232795" y="-1740829"/>
                  <a:ext cx="717621" cy="717392"/>
                  <a:chOff x="1483457" y="3953671"/>
                  <a:chExt cx="717621" cy="717392"/>
                </a:xfrm>
              </p:grpSpPr>
              <p:sp>
                <p:nvSpPr>
                  <p:cNvPr id="938" name="Google Shape;938;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43" name="Google Shape;943;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 name="Google Shape;944;p22"/>
          <p:cNvGrpSpPr/>
          <p:nvPr/>
        </p:nvGrpSpPr>
        <p:grpSpPr>
          <a:xfrm>
            <a:off x="-224248" y="3297090"/>
            <a:ext cx="605804" cy="2417785"/>
            <a:chOff x="-224248" y="3297090"/>
            <a:chExt cx="605804" cy="2417785"/>
          </a:xfrm>
        </p:grpSpPr>
        <p:grpSp>
          <p:nvGrpSpPr>
            <p:cNvPr id="945" name="Google Shape;945;p22"/>
            <p:cNvGrpSpPr/>
            <p:nvPr/>
          </p:nvGrpSpPr>
          <p:grpSpPr>
            <a:xfrm>
              <a:off x="143770" y="3630885"/>
              <a:ext cx="237785" cy="2083990"/>
              <a:chOff x="1040050" y="3812126"/>
              <a:chExt cx="208200" cy="1824700"/>
            </a:xfrm>
          </p:grpSpPr>
          <p:sp>
            <p:nvSpPr>
              <p:cNvPr id="946" name="Google Shape;946;p22"/>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2"/>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22"/>
            <p:cNvGrpSpPr/>
            <p:nvPr/>
          </p:nvGrpSpPr>
          <p:grpSpPr>
            <a:xfrm rot="10800000">
              <a:off x="-224248" y="3297090"/>
              <a:ext cx="439200" cy="439100"/>
              <a:chOff x="1101075" y="2142375"/>
              <a:chExt cx="439200" cy="439100"/>
            </a:xfrm>
          </p:grpSpPr>
          <p:sp>
            <p:nvSpPr>
              <p:cNvPr id="949" name="Google Shape;949;p22"/>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2"/>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1" name="Google Shape;951;p22"/>
          <p:cNvGrpSpPr/>
          <p:nvPr/>
        </p:nvGrpSpPr>
        <p:grpSpPr>
          <a:xfrm>
            <a:off x="3585480" y="-1456810"/>
            <a:ext cx="3681465" cy="2759625"/>
            <a:chOff x="3585480" y="-1380610"/>
            <a:chExt cx="3681465" cy="2759625"/>
          </a:xfrm>
        </p:grpSpPr>
        <p:pic>
          <p:nvPicPr>
            <p:cNvPr id="952" name="Google Shape;952;p22"/>
            <p:cNvPicPr preferRelativeResize="0"/>
            <p:nvPr/>
          </p:nvPicPr>
          <p:blipFill rotWithShape="1">
            <a:blip r:embed="rId2">
              <a:alphaModFix/>
            </a:blip>
            <a:srcRect l="16960" t="24718" r="7121" b="26177"/>
            <a:stretch/>
          </p:blipFill>
          <p:spPr>
            <a:xfrm rot="10800000" flipH="1">
              <a:off x="3585480" y="-1380610"/>
              <a:ext cx="3615750" cy="2759625"/>
            </a:xfrm>
            <a:prstGeom prst="rect">
              <a:avLst/>
            </a:prstGeom>
            <a:noFill/>
            <a:ln>
              <a:noFill/>
            </a:ln>
          </p:spPr>
        </p:pic>
        <p:grpSp>
          <p:nvGrpSpPr>
            <p:cNvPr id="953" name="Google Shape;953;p22"/>
            <p:cNvGrpSpPr/>
            <p:nvPr/>
          </p:nvGrpSpPr>
          <p:grpSpPr>
            <a:xfrm>
              <a:off x="6590156" y="-232440"/>
              <a:ext cx="676790" cy="462843"/>
              <a:chOff x="39722" y="4349021"/>
              <a:chExt cx="1061964" cy="726143"/>
            </a:xfrm>
          </p:grpSpPr>
          <p:grpSp>
            <p:nvGrpSpPr>
              <p:cNvPr id="954" name="Google Shape;954;p22"/>
              <p:cNvGrpSpPr/>
              <p:nvPr/>
            </p:nvGrpSpPr>
            <p:grpSpPr>
              <a:xfrm rot="2700000">
                <a:off x="140502" y="4460924"/>
                <a:ext cx="524584" cy="502337"/>
                <a:chOff x="1189791" y="-1767331"/>
                <a:chExt cx="904284" cy="865933"/>
              </a:xfrm>
            </p:grpSpPr>
            <p:sp>
              <p:nvSpPr>
                <p:cNvPr id="955" name="Google Shape;955;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22"/>
                <p:cNvGrpSpPr/>
                <p:nvPr/>
              </p:nvGrpSpPr>
              <p:grpSpPr>
                <a:xfrm>
                  <a:off x="1232795" y="-1740829"/>
                  <a:ext cx="717621" cy="717392"/>
                  <a:chOff x="1483457" y="3953671"/>
                  <a:chExt cx="717621" cy="717392"/>
                </a:xfrm>
              </p:grpSpPr>
              <p:sp>
                <p:nvSpPr>
                  <p:cNvPr id="957" name="Google Shape;957;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2" name="Google Shape;962;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22"/>
            <p:cNvGrpSpPr/>
            <p:nvPr/>
          </p:nvGrpSpPr>
          <p:grpSpPr>
            <a:xfrm>
              <a:off x="6003005" y="-274104"/>
              <a:ext cx="799446" cy="546640"/>
              <a:chOff x="39722" y="4349021"/>
              <a:chExt cx="1061964" cy="726143"/>
            </a:xfrm>
          </p:grpSpPr>
          <p:grpSp>
            <p:nvGrpSpPr>
              <p:cNvPr id="964" name="Google Shape;964;p22"/>
              <p:cNvGrpSpPr/>
              <p:nvPr/>
            </p:nvGrpSpPr>
            <p:grpSpPr>
              <a:xfrm rot="2700000">
                <a:off x="140502" y="4460924"/>
                <a:ext cx="524584" cy="502337"/>
                <a:chOff x="1189791" y="-1767331"/>
                <a:chExt cx="904284" cy="865933"/>
              </a:xfrm>
            </p:grpSpPr>
            <p:sp>
              <p:nvSpPr>
                <p:cNvPr id="965" name="Google Shape;965;p22"/>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 name="Google Shape;966;p22"/>
                <p:cNvGrpSpPr/>
                <p:nvPr/>
              </p:nvGrpSpPr>
              <p:grpSpPr>
                <a:xfrm>
                  <a:off x="1232795" y="-1740829"/>
                  <a:ext cx="717621" cy="717392"/>
                  <a:chOff x="1483457" y="3953671"/>
                  <a:chExt cx="717621" cy="717392"/>
                </a:xfrm>
              </p:grpSpPr>
              <p:sp>
                <p:nvSpPr>
                  <p:cNvPr id="967" name="Google Shape;967;p22"/>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2"/>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2"/>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2"/>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2"/>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72" name="Google Shape;972;p22"/>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1pPr>
            <a:lvl2pPr lvl="1"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2pPr>
            <a:lvl3pPr lvl="2"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3pPr>
            <a:lvl4pPr lvl="3"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4pPr>
            <a:lvl5pPr lvl="4"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5pPr>
            <a:lvl6pPr lvl="5"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6pPr>
            <a:lvl7pPr lvl="6"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7pPr>
            <a:lvl8pPr lvl="7"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8pPr>
            <a:lvl9pPr lvl="8" rtl="0">
              <a:spcBef>
                <a:spcPts val="0"/>
              </a:spcBef>
              <a:spcAft>
                <a:spcPts val="0"/>
              </a:spcAft>
              <a:buClr>
                <a:schemeClr val="dk2"/>
              </a:buClr>
              <a:buSzPts val="3000"/>
              <a:buFont typeface="IBM Plex Mono"/>
              <a:buNone/>
              <a:defRPr sz="3000" b="1">
                <a:solidFill>
                  <a:schemeClr val="dk2"/>
                </a:solidFill>
                <a:latin typeface="IBM Plex Mono"/>
                <a:ea typeface="IBM Plex Mono"/>
                <a:cs typeface="IBM Plex Mono"/>
                <a:sym typeface="IBM Plex Mono"/>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1pPr>
            <a:lvl2pPr marL="914400" lvl="1"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2pPr>
            <a:lvl3pPr marL="1371600" lvl="2"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3pPr>
            <a:lvl4pPr marL="1828800" lvl="3"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4pPr>
            <a:lvl5pPr marL="2286000" lvl="4"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5pPr>
            <a:lvl6pPr marL="2743200" lvl="5"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6pPr>
            <a:lvl7pPr marL="3200400" lvl="6"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7pPr>
            <a:lvl8pPr marL="3657600" lvl="7"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8pPr>
            <a:lvl9pPr marL="4114800" lvl="8" indent="-317500">
              <a:lnSpc>
                <a:spcPct val="115000"/>
              </a:lnSpc>
              <a:spcBef>
                <a:spcPts val="0"/>
              </a:spcBef>
              <a:spcAft>
                <a:spcPts val="0"/>
              </a:spcAft>
              <a:buClr>
                <a:schemeClr val="dk1"/>
              </a:buClr>
              <a:buSzPts val="1400"/>
              <a:buFont typeface="Poppins"/>
              <a:buChar char="■"/>
              <a:defRPr>
                <a:solidFill>
                  <a:schemeClr val="dk1"/>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5" r:id="rId4"/>
    <p:sldLayoutId id="2147483658" r:id="rId5"/>
    <p:sldLayoutId id="2147483659" r:id="rId6"/>
    <p:sldLayoutId id="2147483661" r:id="rId7"/>
    <p:sldLayoutId id="2147483665" r:id="rId8"/>
    <p:sldLayoutId id="2147483668" r:id="rId9"/>
    <p:sldLayoutId id="2147483669" r:id="rId10"/>
    <p:sldLayoutId id="2147483670" r:id="rId11"/>
    <p:sldLayoutId id="2147483672" r:id="rId12"/>
    <p:sldLayoutId id="2147483676" r:id="rId13"/>
    <p:sldLayoutId id="214748367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0.xml"/><Relationship Id="rId5" Type="http://schemas.openxmlformats.org/officeDocument/2006/relationships/image" Target="../media/image26.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microsoft.com/office/2007/relationships/hdphoto" Target="../media/hdphoto2.wdp"/><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microsoft.com/office/2007/relationships/hdphoto" Target="../media/hdphoto3.wdp"/><Relationship Id="rId5" Type="http://schemas.openxmlformats.org/officeDocument/2006/relationships/image" Target="../media/image31.png"/><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www.analyticsvidhya.com/blog/2020/02/learn-image-classification-cnn-convolutional-neural-networks-3-datasets/" TargetMode="External"/><Relationship Id="rId2" Type="http://schemas.openxmlformats.org/officeDocument/2006/relationships/notesSlide" Target="../notesSlides/notesSlide17.xml"/><Relationship Id="rId1" Type="http://schemas.openxmlformats.org/officeDocument/2006/relationships/slideLayout" Target="../slideLayouts/slideLayout9.xml"/><Relationship Id="rId4" Type="http://schemas.openxmlformats.org/officeDocument/2006/relationships/hyperlink" Target="https://www.kaggle.com/code/arbazkhan971/image-classification-using-cnn-94-accuracy"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hyperlink" Target="https://www.pexels.com/es-es/foto/texto-cartas-fondo-verde-conclusion-7186207/" TargetMode="External"/><Relationship Id="rId5" Type="http://schemas.openxmlformats.org/officeDocument/2006/relationships/image" Target="../media/image17.jpe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20.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0"/>
        <p:cNvGrpSpPr/>
        <p:nvPr/>
      </p:nvGrpSpPr>
      <p:grpSpPr>
        <a:xfrm>
          <a:off x="0" y="0"/>
          <a:ext cx="0" cy="0"/>
          <a:chOff x="0" y="0"/>
          <a:chExt cx="0" cy="0"/>
        </a:xfrm>
      </p:grpSpPr>
      <p:sp>
        <p:nvSpPr>
          <p:cNvPr id="1432" name="Google Shape;1432;p35"/>
          <p:cNvSpPr txBox="1">
            <a:spLocks noGrp="1"/>
          </p:cNvSpPr>
          <p:nvPr>
            <p:ph type="ctrTitle"/>
          </p:nvPr>
        </p:nvSpPr>
        <p:spPr>
          <a:xfrm>
            <a:off x="1096850" y="816324"/>
            <a:ext cx="6974700" cy="232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dk2"/>
                </a:solidFill>
              </a:rPr>
              <a:t>Solutioning Part 1 &amp; 2 Report!</a:t>
            </a:r>
            <a:endParaRPr dirty="0">
              <a:solidFill>
                <a:schemeClr val="dk1"/>
              </a:solidFill>
            </a:endParaRPr>
          </a:p>
        </p:txBody>
      </p:sp>
      <p:grpSp>
        <p:nvGrpSpPr>
          <p:cNvPr id="1433" name="Google Shape;1433;p35"/>
          <p:cNvGrpSpPr/>
          <p:nvPr/>
        </p:nvGrpSpPr>
        <p:grpSpPr>
          <a:xfrm>
            <a:off x="1096850" y="3242811"/>
            <a:ext cx="3936683" cy="134070"/>
            <a:chOff x="1096850" y="3242811"/>
            <a:chExt cx="3936683" cy="134070"/>
          </a:xfrm>
        </p:grpSpPr>
        <p:cxnSp>
          <p:nvCxnSpPr>
            <p:cNvPr id="1434" name="Google Shape;1434;p35"/>
            <p:cNvCxnSpPr/>
            <p:nvPr/>
          </p:nvCxnSpPr>
          <p:spPr>
            <a:xfrm>
              <a:off x="1096850" y="3309850"/>
              <a:ext cx="3840600" cy="0"/>
            </a:xfrm>
            <a:prstGeom prst="straightConnector1">
              <a:avLst/>
            </a:prstGeom>
            <a:noFill/>
            <a:ln w="9525" cap="flat" cmpd="sng">
              <a:solidFill>
                <a:schemeClr val="dk2"/>
              </a:solidFill>
              <a:prstDash val="solid"/>
              <a:round/>
              <a:headEnd type="none" w="med" len="med"/>
              <a:tailEnd type="none" w="med" len="med"/>
            </a:ln>
          </p:spPr>
        </p:cxnSp>
        <p:grpSp>
          <p:nvGrpSpPr>
            <p:cNvPr id="1435" name="Google Shape;1435;p35"/>
            <p:cNvGrpSpPr/>
            <p:nvPr/>
          </p:nvGrpSpPr>
          <p:grpSpPr>
            <a:xfrm>
              <a:off x="4899464" y="3242811"/>
              <a:ext cx="134070" cy="134070"/>
              <a:chOff x="8382514" y="1084976"/>
              <a:chExt cx="265800" cy="265800"/>
            </a:xfrm>
          </p:grpSpPr>
          <p:sp>
            <p:nvSpPr>
              <p:cNvPr id="1436" name="Google Shape;1436;p35"/>
              <p:cNvSpPr/>
              <p:nvPr/>
            </p:nvSpPr>
            <p:spPr>
              <a:xfrm>
                <a:off x="8442213" y="1144734"/>
                <a:ext cx="146400" cy="146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5"/>
              <p:cNvSpPr/>
              <p:nvPr/>
            </p:nvSpPr>
            <p:spPr>
              <a:xfrm>
                <a:off x="8382514" y="1084976"/>
                <a:ext cx="265800" cy="265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38" name="Google Shape;1438;p35"/>
          <p:cNvGrpSpPr/>
          <p:nvPr/>
        </p:nvGrpSpPr>
        <p:grpSpPr>
          <a:xfrm>
            <a:off x="8017432" y="-313900"/>
            <a:ext cx="134070" cy="1891362"/>
            <a:chOff x="8017432" y="-313900"/>
            <a:chExt cx="134070" cy="1891362"/>
          </a:xfrm>
        </p:grpSpPr>
        <p:sp>
          <p:nvSpPr>
            <p:cNvPr id="1439" name="Google Shape;1439;p35"/>
            <p:cNvSpPr/>
            <p:nvPr/>
          </p:nvSpPr>
          <p:spPr>
            <a:xfrm rot="5400000">
              <a:off x="8017432" y="1443393"/>
              <a:ext cx="134070" cy="13407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0" name="Google Shape;1440;p35"/>
            <p:cNvCxnSpPr/>
            <p:nvPr/>
          </p:nvCxnSpPr>
          <p:spPr>
            <a:xfrm>
              <a:off x="8084450" y="-313900"/>
              <a:ext cx="0" cy="1795200"/>
            </a:xfrm>
            <a:prstGeom prst="straightConnector1">
              <a:avLst/>
            </a:prstGeom>
            <a:noFill/>
            <a:ln w="9525" cap="flat" cmpd="sng">
              <a:solidFill>
                <a:schemeClr val="dk2"/>
              </a:solidFill>
              <a:prstDash val="solid"/>
              <a:round/>
              <a:headEnd type="none" w="med" len="med"/>
              <a:tailEnd type="none" w="med" len="med"/>
            </a:ln>
          </p:spPr>
        </p:cxnSp>
        <p:sp>
          <p:nvSpPr>
            <p:cNvPr id="1441" name="Google Shape;1441;p35"/>
            <p:cNvSpPr/>
            <p:nvPr/>
          </p:nvSpPr>
          <p:spPr>
            <a:xfrm rot="5400000">
              <a:off x="8047515" y="1473505"/>
              <a:ext cx="73844" cy="73844"/>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 name="Google Shape;1442;p35"/>
          <p:cNvGrpSpPr/>
          <p:nvPr/>
        </p:nvGrpSpPr>
        <p:grpSpPr>
          <a:xfrm>
            <a:off x="6309526" y="957475"/>
            <a:ext cx="3504715" cy="5119205"/>
            <a:chOff x="6309526" y="836950"/>
            <a:chExt cx="3504715" cy="5119205"/>
          </a:xfrm>
        </p:grpSpPr>
        <p:sp>
          <p:nvSpPr>
            <p:cNvPr id="1443" name="Google Shape;1443;p35"/>
            <p:cNvSpPr/>
            <p:nvPr/>
          </p:nvSpPr>
          <p:spPr>
            <a:xfrm>
              <a:off x="6309526" y="836950"/>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4" name="Google Shape;1444;p35"/>
            <p:cNvGrpSpPr/>
            <p:nvPr/>
          </p:nvGrpSpPr>
          <p:grpSpPr>
            <a:xfrm>
              <a:off x="7728436" y="3524084"/>
              <a:ext cx="134004" cy="134004"/>
              <a:chOff x="8356813" y="1074288"/>
              <a:chExt cx="351900" cy="351900"/>
            </a:xfrm>
          </p:grpSpPr>
          <p:sp>
            <p:nvSpPr>
              <p:cNvPr id="1445" name="Google Shape;1445;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35"/>
            <p:cNvGrpSpPr/>
            <p:nvPr/>
          </p:nvGrpSpPr>
          <p:grpSpPr>
            <a:xfrm>
              <a:off x="7344361" y="3150259"/>
              <a:ext cx="134004" cy="134004"/>
              <a:chOff x="8356813" y="1074288"/>
              <a:chExt cx="351900" cy="351900"/>
            </a:xfrm>
          </p:grpSpPr>
          <p:sp>
            <p:nvSpPr>
              <p:cNvPr id="1448" name="Google Shape;1448;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 name="Google Shape;1450;p35"/>
            <p:cNvGrpSpPr/>
            <p:nvPr/>
          </p:nvGrpSpPr>
          <p:grpSpPr>
            <a:xfrm>
              <a:off x="8337811" y="2464059"/>
              <a:ext cx="134004" cy="134004"/>
              <a:chOff x="8356813" y="1074288"/>
              <a:chExt cx="351900" cy="351900"/>
            </a:xfrm>
          </p:grpSpPr>
          <p:sp>
            <p:nvSpPr>
              <p:cNvPr id="1451" name="Google Shape;1451;p35"/>
              <p:cNvSpPr/>
              <p:nvPr/>
            </p:nvSpPr>
            <p:spPr>
              <a:xfrm>
                <a:off x="8356813" y="1074288"/>
                <a:ext cx="351900" cy="351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5"/>
              <p:cNvSpPr/>
              <p:nvPr/>
            </p:nvSpPr>
            <p:spPr>
              <a:xfrm>
                <a:off x="8406497" y="1123972"/>
                <a:ext cx="252600" cy="252600"/>
              </a:xfrm>
              <a:prstGeom prst="ellipse">
                <a:avLst/>
              </a:pr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 name="Google Shape;1453;p35"/>
            <p:cNvSpPr/>
            <p:nvPr/>
          </p:nvSpPr>
          <p:spPr>
            <a:xfrm rot="5400000">
              <a:off x="7687039" y="1023058"/>
              <a:ext cx="1421047" cy="2833357"/>
            </a:xfrm>
            <a:custGeom>
              <a:avLst/>
              <a:gdLst/>
              <a:ahLst/>
              <a:cxnLst/>
              <a:rect l="l" t="t" r="r" b="b"/>
              <a:pathLst>
                <a:path w="34647" h="69081" extrusionOk="0">
                  <a:moveTo>
                    <a:pt x="34434" y="1"/>
                  </a:moveTo>
                  <a:lnTo>
                    <a:pt x="25429" y="8990"/>
                  </a:lnTo>
                  <a:lnTo>
                    <a:pt x="25383" y="9051"/>
                  </a:lnTo>
                  <a:lnTo>
                    <a:pt x="25383" y="32651"/>
                  </a:lnTo>
                  <a:lnTo>
                    <a:pt x="15130" y="42920"/>
                  </a:lnTo>
                  <a:lnTo>
                    <a:pt x="15084" y="42951"/>
                  </a:lnTo>
                  <a:lnTo>
                    <a:pt x="15084" y="60472"/>
                  </a:lnTo>
                  <a:lnTo>
                    <a:pt x="9614" y="65957"/>
                  </a:lnTo>
                  <a:lnTo>
                    <a:pt x="0" y="65957"/>
                  </a:lnTo>
                  <a:lnTo>
                    <a:pt x="0" y="69080"/>
                  </a:lnTo>
                  <a:lnTo>
                    <a:pt x="320" y="69080"/>
                  </a:lnTo>
                  <a:lnTo>
                    <a:pt x="320" y="66262"/>
                  </a:lnTo>
                  <a:lnTo>
                    <a:pt x="9751" y="66262"/>
                  </a:lnTo>
                  <a:lnTo>
                    <a:pt x="15389" y="60609"/>
                  </a:lnTo>
                  <a:lnTo>
                    <a:pt x="15389" y="43088"/>
                  </a:lnTo>
                  <a:lnTo>
                    <a:pt x="25658" y="32819"/>
                  </a:lnTo>
                  <a:lnTo>
                    <a:pt x="25688" y="32788"/>
                  </a:lnTo>
                  <a:lnTo>
                    <a:pt x="25688" y="9188"/>
                  </a:lnTo>
                  <a:lnTo>
                    <a:pt x="34647" y="214"/>
                  </a:lnTo>
                  <a:lnTo>
                    <a:pt x="34434" y="1"/>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Evaluation &amp; Analysis</a:t>
            </a:r>
            <a:endParaRPr dirty="0"/>
          </a:p>
        </p:txBody>
      </p:sp>
      <p:sp>
        <p:nvSpPr>
          <p:cNvPr id="2219" name="Google Shape;2219;p58"/>
          <p:cNvSpPr txBox="1">
            <a:spLocks noGrp="1"/>
          </p:cNvSpPr>
          <p:nvPr>
            <p:ph type="subTitle" idx="1"/>
          </p:nvPr>
        </p:nvSpPr>
        <p:spPr>
          <a:xfrm>
            <a:off x="719999" y="1120719"/>
            <a:ext cx="7534093" cy="8731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accent2">
                    <a:lumMod val="75000"/>
                  </a:schemeClr>
                </a:solidFill>
              </a:rPr>
              <a:t>3. Deep Analysis of Model Performance:</a:t>
            </a:r>
          </a:p>
          <a:p>
            <a:pPr marL="0" lvl="0" indent="0" algn="l" rtl="0">
              <a:spcBef>
                <a:spcPts val="0"/>
              </a:spcBef>
              <a:spcAft>
                <a:spcPts val="0"/>
              </a:spcAft>
              <a:buNone/>
            </a:pPr>
            <a:endParaRPr lang="en-US" dirty="0">
              <a:solidFill>
                <a:schemeClr val="tx1"/>
              </a:solidFill>
            </a:endParaRPr>
          </a:p>
          <a:p>
            <a:pPr marL="0" lvl="0" indent="0" algn="l" rtl="0">
              <a:spcBef>
                <a:spcPts val="0"/>
              </a:spcBef>
              <a:spcAft>
                <a:spcPts val="0"/>
              </a:spcAft>
              <a:buNone/>
            </a:pPr>
            <a:r>
              <a:rPr lang="en-US" dirty="0">
                <a:solidFill>
                  <a:schemeClr val="tx1"/>
                </a:solidFill>
              </a:rPr>
              <a:t>- Reviewed classification reports to assess the model's ability to correctly classify each class and identify any class imbalances or biases.</a:t>
            </a:r>
          </a:p>
          <a:p>
            <a:pPr marL="0" lvl="0" indent="0" algn="l" rtl="0">
              <a:spcBef>
                <a:spcPts val="0"/>
              </a:spcBef>
              <a:spcAft>
                <a:spcPts val="0"/>
              </a:spcAft>
              <a:buNone/>
            </a:pPr>
            <a:r>
              <a:rPr lang="en-US" dirty="0">
                <a:solidFill>
                  <a:schemeClr val="tx1"/>
                </a:solidFill>
              </a:rPr>
              <a:t>- Analyzed confusion matrices to understand where the models are making errors and identify common patterns or trends.</a:t>
            </a:r>
          </a:p>
          <a:p>
            <a:pPr marL="0" lvl="0" indent="0" algn="l" rtl="0">
              <a:spcBef>
                <a:spcPts val="0"/>
              </a:spcBef>
              <a:spcAft>
                <a:spcPts val="0"/>
              </a:spcAft>
              <a:buNone/>
            </a:pPr>
            <a:endParaRPr lang="en-US" dirty="0">
              <a:solidFill>
                <a:schemeClr val="tx1"/>
              </a:solidFill>
            </a:endParaRPr>
          </a:p>
          <a:p>
            <a:pPr marL="0" lvl="0" indent="0" algn="l" rtl="0">
              <a:spcBef>
                <a:spcPts val="0"/>
              </a:spcBef>
              <a:spcAft>
                <a:spcPts val="0"/>
              </a:spcAft>
              <a:buNone/>
            </a:pPr>
            <a:r>
              <a:rPr lang="en-US" b="1" dirty="0">
                <a:solidFill>
                  <a:schemeClr val="accent2">
                    <a:lumMod val="75000"/>
                  </a:schemeClr>
                </a:solidFill>
              </a:rPr>
              <a:t>4. Model Architectures and Hyperparameters:</a:t>
            </a:r>
          </a:p>
          <a:p>
            <a:pPr marL="0" lvl="0" indent="0" algn="l" rtl="0">
              <a:spcBef>
                <a:spcPts val="0"/>
              </a:spcBef>
              <a:spcAft>
                <a:spcPts val="0"/>
              </a:spcAft>
              <a:buNone/>
            </a:pPr>
            <a:endParaRPr lang="en-US" dirty="0">
              <a:solidFill>
                <a:schemeClr val="tx1"/>
              </a:solidFill>
            </a:endParaRPr>
          </a:p>
          <a:p>
            <a:pPr marL="0" lvl="0" indent="0" algn="l" rtl="0">
              <a:spcBef>
                <a:spcPts val="0"/>
              </a:spcBef>
              <a:spcAft>
                <a:spcPts val="0"/>
              </a:spcAft>
              <a:buNone/>
            </a:pPr>
            <a:r>
              <a:rPr lang="en-US" dirty="0">
                <a:solidFill>
                  <a:schemeClr val="tx1"/>
                </a:solidFill>
              </a:rPr>
              <a:t>- Explored different architectures, including variations in the number of layers, filter sizes, and activation functions to find the most suitable configuration for each model.</a:t>
            </a:r>
          </a:p>
          <a:p>
            <a:pPr marL="0" lvl="0" indent="0" algn="l" rtl="0">
              <a:spcBef>
                <a:spcPts val="0"/>
              </a:spcBef>
              <a:spcAft>
                <a:spcPts val="0"/>
              </a:spcAft>
              <a:buNone/>
            </a:pPr>
            <a:r>
              <a:rPr lang="en-US" dirty="0">
                <a:solidFill>
                  <a:schemeClr val="tx1"/>
                </a:solidFill>
              </a:rPr>
              <a:t>- Utilized techniques like dropout, L2 regularization, and weight decay to prevent overfitting and improve model generalization.</a:t>
            </a:r>
          </a:p>
        </p:txBody>
      </p:sp>
      <p:pic>
        <p:nvPicPr>
          <p:cNvPr id="2" name="Picture 2" descr="Evaluation - Free education icons">
            <a:extLst>
              <a:ext uri="{FF2B5EF4-FFF2-40B4-BE49-F238E27FC236}">
                <a16:creationId xmlns:a16="http://schemas.microsoft.com/office/drawing/2014/main" id="{7DB0BD2F-F4BE-DF42-4DA2-A5D6DF8269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2639" y="494984"/>
            <a:ext cx="903922" cy="903922"/>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Deep Analysis Icons - Free SVG &amp; PNG Deep Analysis Images - Noun Project">
            <a:extLst>
              <a:ext uri="{FF2B5EF4-FFF2-40B4-BE49-F238E27FC236}">
                <a16:creationId xmlns:a16="http://schemas.microsoft.com/office/drawing/2014/main" id="{F2665E67-34A8-C791-A367-D2E2133AA6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34076" y="494984"/>
            <a:ext cx="952500" cy="95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5304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Evaluation &amp; Analysis</a:t>
            </a:r>
            <a:endParaRPr dirty="0"/>
          </a:p>
        </p:txBody>
      </p:sp>
      <p:sp>
        <p:nvSpPr>
          <p:cNvPr id="2219" name="Google Shape;2219;p58"/>
          <p:cNvSpPr txBox="1">
            <a:spLocks noGrp="1"/>
          </p:cNvSpPr>
          <p:nvPr>
            <p:ph type="subTitle" idx="1"/>
          </p:nvPr>
        </p:nvSpPr>
        <p:spPr>
          <a:xfrm>
            <a:off x="719999" y="1120719"/>
            <a:ext cx="7534093" cy="8731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accent2">
                    <a:lumMod val="75000"/>
                  </a:schemeClr>
                </a:solidFill>
              </a:rPr>
              <a:t>5. Strengths and Limitations:</a:t>
            </a:r>
          </a:p>
          <a:p>
            <a:pPr marL="0" lvl="0" indent="0" algn="l" rtl="0">
              <a:spcBef>
                <a:spcPts val="0"/>
              </a:spcBef>
              <a:spcAft>
                <a:spcPts val="0"/>
              </a:spcAft>
              <a:buNone/>
            </a:pPr>
            <a:endParaRPr lang="en-US" b="1" dirty="0">
              <a:solidFill>
                <a:schemeClr val="accent2">
                  <a:lumMod val="75000"/>
                </a:schemeClr>
              </a:solidFill>
            </a:endParaRPr>
          </a:p>
          <a:p>
            <a:pPr marL="0" lvl="0" indent="0" algn="l" rtl="0">
              <a:spcBef>
                <a:spcPts val="0"/>
              </a:spcBef>
              <a:spcAft>
                <a:spcPts val="0"/>
              </a:spcAft>
              <a:buNone/>
            </a:pPr>
            <a:r>
              <a:rPr lang="en-US" dirty="0">
                <a:solidFill>
                  <a:schemeClr val="tx1"/>
                </a:solidFill>
              </a:rPr>
              <a:t>- Identified the strengths and weaknesses of each model, including areas where they excel and areas where they may struggle.</a:t>
            </a:r>
          </a:p>
          <a:p>
            <a:pPr marL="0" lvl="0" indent="0" algn="l" rtl="0">
              <a:spcBef>
                <a:spcPts val="0"/>
              </a:spcBef>
              <a:spcAft>
                <a:spcPts val="0"/>
              </a:spcAft>
              <a:buNone/>
            </a:pPr>
            <a:r>
              <a:rPr lang="en-US" dirty="0">
                <a:solidFill>
                  <a:schemeClr val="tx1"/>
                </a:solidFill>
              </a:rPr>
              <a:t>- Provided recommendations for further improvement, such as exploring more complex architectures, fine-tuning hyperparameters, or collecting additional training data.</a:t>
            </a:r>
          </a:p>
          <a:p>
            <a:pPr marL="0" lvl="0" indent="0" algn="l" rtl="0">
              <a:spcBef>
                <a:spcPts val="0"/>
              </a:spcBef>
              <a:spcAft>
                <a:spcPts val="0"/>
              </a:spcAft>
              <a:buNone/>
            </a:pPr>
            <a:endParaRPr lang="en-US" dirty="0">
              <a:solidFill>
                <a:schemeClr val="tx1"/>
              </a:solidFill>
            </a:endParaRPr>
          </a:p>
          <a:p>
            <a:pPr marL="0" lvl="0" indent="0" algn="l" rtl="0">
              <a:spcBef>
                <a:spcPts val="0"/>
              </a:spcBef>
              <a:spcAft>
                <a:spcPts val="0"/>
              </a:spcAft>
              <a:buNone/>
            </a:pPr>
            <a:r>
              <a:rPr lang="en-US" b="1" dirty="0">
                <a:solidFill>
                  <a:schemeClr val="accent2">
                    <a:lumMod val="75000"/>
                  </a:schemeClr>
                </a:solidFill>
              </a:rPr>
              <a:t>6. Conclusion and Future Work:</a:t>
            </a:r>
          </a:p>
          <a:p>
            <a:pPr marL="0" lvl="0" indent="0" algn="l" rtl="0">
              <a:spcBef>
                <a:spcPts val="0"/>
              </a:spcBef>
              <a:spcAft>
                <a:spcPts val="0"/>
              </a:spcAft>
              <a:buNone/>
            </a:pPr>
            <a:endParaRPr lang="en-US" b="1" dirty="0">
              <a:solidFill>
                <a:schemeClr val="accent2">
                  <a:lumMod val="75000"/>
                </a:schemeClr>
              </a:solidFill>
            </a:endParaRPr>
          </a:p>
          <a:p>
            <a:pPr marL="0" lvl="0" indent="0" algn="l" rtl="0">
              <a:spcBef>
                <a:spcPts val="0"/>
              </a:spcBef>
              <a:spcAft>
                <a:spcPts val="0"/>
              </a:spcAft>
              <a:buNone/>
            </a:pPr>
            <a:r>
              <a:rPr lang="en-US" dirty="0">
                <a:solidFill>
                  <a:schemeClr val="tx1"/>
                </a:solidFill>
              </a:rPr>
              <a:t>- Summarized the key findings and conclusions from the analysis, highlighting the best-performing models and their characteristics.</a:t>
            </a:r>
          </a:p>
          <a:p>
            <a:pPr marL="0" lvl="0" indent="0" algn="l" rtl="0">
              <a:spcBef>
                <a:spcPts val="0"/>
              </a:spcBef>
              <a:spcAft>
                <a:spcPts val="0"/>
              </a:spcAft>
              <a:buNone/>
            </a:pPr>
            <a:r>
              <a:rPr lang="en-US" dirty="0">
                <a:solidFill>
                  <a:schemeClr val="tx1"/>
                </a:solidFill>
              </a:rPr>
              <a:t>- Outlined potential areas for future research and experimentation, such as exploring advanced optimization algorithms, incorporating domain-specific knowledge, or leveraging transfer learning techniques.</a:t>
            </a:r>
          </a:p>
        </p:txBody>
      </p:sp>
      <p:pic>
        <p:nvPicPr>
          <p:cNvPr id="5122" name="Picture 2" descr="Example of Weaknesses and Strength in a Job Interview">
            <a:extLst>
              <a:ext uri="{FF2B5EF4-FFF2-40B4-BE49-F238E27FC236}">
                <a16:creationId xmlns:a16="http://schemas.microsoft.com/office/drawing/2014/main" id="{8CB4F48C-317C-83AE-FB17-FCC34F2817A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4630" b="92593" l="9013" r="95279">
                        <a14:foregroundMark x1="24893" y1="92593" x2="28326" y2="85648"/>
                        <a14:foregroundMark x1="39914" y1="6481" x2="34335" y2="4630"/>
                        <a14:foregroundMark x1="88841" y1="34722" x2="95279" y2="48148"/>
                        <a14:foregroundMark x1="22747" y1="16667" x2="29614" y2="14815"/>
                        <a14:foregroundMark x1="28755" y1="18519" x2="25751" y2="9722"/>
                      </a14:backgroundRemoval>
                    </a14:imgEffect>
                  </a14:imgLayer>
                </a14:imgProps>
              </a:ext>
              <a:ext uri="{28A0092B-C50C-407E-A947-70E740481C1C}">
                <a14:useLocalDpi xmlns:a14="http://schemas.microsoft.com/office/drawing/2010/main" val="0"/>
              </a:ext>
            </a:extLst>
          </a:blip>
          <a:srcRect/>
          <a:stretch>
            <a:fillRect/>
          </a:stretch>
        </p:blipFill>
        <p:spPr bwMode="auto">
          <a:xfrm>
            <a:off x="8118159" y="1647366"/>
            <a:ext cx="964882" cy="894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99420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B0E92-8A98-EA7A-2683-D3C891CC1A79}"/>
              </a:ext>
            </a:extLst>
          </p:cNvPr>
          <p:cNvSpPr>
            <a:spLocks noGrp="1"/>
          </p:cNvSpPr>
          <p:nvPr>
            <p:ph type="title"/>
          </p:nvPr>
        </p:nvSpPr>
        <p:spPr/>
        <p:txBody>
          <a:bodyPr/>
          <a:lstStyle/>
          <a:p>
            <a:r>
              <a:rPr lang="en-SG" dirty="0"/>
              <a:t>Best Model</a:t>
            </a:r>
          </a:p>
        </p:txBody>
      </p:sp>
      <p:sp>
        <p:nvSpPr>
          <p:cNvPr id="3" name="Subtitle 2">
            <a:extLst>
              <a:ext uri="{FF2B5EF4-FFF2-40B4-BE49-F238E27FC236}">
                <a16:creationId xmlns:a16="http://schemas.microsoft.com/office/drawing/2014/main" id="{17570A93-198D-9937-D9C8-D783A5459231}"/>
              </a:ext>
            </a:extLst>
          </p:cNvPr>
          <p:cNvSpPr>
            <a:spLocks noGrp="1"/>
          </p:cNvSpPr>
          <p:nvPr>
            <p:ph type="subTitle" idx="1"/>
          </p:nvPr>
        </p:nvSpPr>
        <p:spPr>
          <a:xfrm>
            <a:off x="720000" y="1604309"/>
            <a:ext cx="2879061" cy="832304"/>
          </a:xfrm>
        </p:spPr>
        <p:txBody>
          <a:bodyPr/>
          <a:lstStyle/>
          <a:p>
            <a:r>
              <a:rPr lang="en-SG" dirty="0"/>
              <a:t>Train Accuracy: 0.8383</a:t>
            </a:r>
          </a:p>
          <a:p>
            <a:r>
              <a:rPr lang="en-SG" dirty="0"/>
              <a:t>Validation Accuracy: 0.701</a:t>
            </a:r>
          </a:p>
          <a:p>
            <a:r>
              <a:rPr lang="en-SG" dirty="0"/>
              <a:t>Test Accuracy: 0.7433</a:t>
            </a:r>
          </a:p>
        </p:txBody>
      </p:sp>
      <p:sp>
        <p:nvSpPr>
          <p:cNvPr id="4" name="Subtitle 3">
            <a:extLst>
              <a:ext uri="{FF2B5EF4-FFF2-40B4-BE49-F238E27FC236}">
                <a16:creationId xmlns:a16="http://schemas.microsoft.com/office/drawing/2014/main" id="{7D8CCD28-539B-E3E5-2C56-2019BFE35CAB}"/>
              </a:ext>
            </a:extLst>
          </p:cNvPr>
          <p:cNvSpPr>
            <a:spLocks noGrp="1"/>
          </p:cNvSpPr>
          <p:nvPr>
            <p:ph type="subTitle" idx="2"/>
          </p:nvPr>
        </p:nvSpPr>
        <p:spPr>
          <a:xfrm>
            <a:off x="713225" y="3366649"/>
            <a:ext cx="2993361" cy="944093"/>
          </a:xfrm>
        </p:spPr>
        <p:txBody>
          <a:bodyPr/>
          <a:lstStyle/>
          <a:p>
            <a:r>
              <a:rPr lang="en-SG" dirty="0"/>
              <a:t>Train Accuracy: 0.9794</a:t>
            </a:r>
          </a:p>
          <a:p>
            <a:r>
              <a:rPr lang="en-SG" dirty="0"/>
              <a:t>Validation Accuracy: 0.8976</a:t>
            </a:r>
          </a:p>
          <a:p>
            <a:r>
              <a:rPr lang="en-SG" dirty="0"/>
              <a:t>Test Accuracy: 0.901</a:t>
            </a:r>
          </a:p>
          <a:p>
            <a:endParaRPr lang="en-SG" dirty="0"/>
          </a:p>
        </p:txBody>
      </p:sp>
      <p:sp>
        <p:nvSpPr>
          <p:cNvPr id="5" name="Subtitle 4">
            <a:extLst>
              <a:ext uri="{FF2B5EF4-FFF2-40B4-BE49-F238E27FC236}">
                <a16:creationId xmlns:a16="http://schemas.microsoft.com/office/drawing/2014/main" id="{0130D64D-DB6B-C3DB-ACA6-0B654D63C3DC}"/>
              </a:ext>
            </a:extLst>
          </p:cNvPr>
          <p:cNvSpPr>
            <a:spLocks noGrp="1"/>
          </p:cNvSpPr>
          <p:nvPr>
            <p:ph type="subTitle" idx="3"/>
          </p:nvPr>
        </p:nvSpPr>
        <p:spPr>
          <a:xfrm>
            <a:off x="713225" y="1217368"/>
            <a:ext cx="5578500" cy="402300"/>
          </a:xfrm>
        </p:spPr>
        <p:txBody>
          <a:bodyPr/>
          <a:lstStyle/>
          <a:p>
            <a:r>
              <a:rPr lang="en-SG" sz="1400" dirty="0">
                <a:solidFill>
                  <a:schemeClr val="accent2">
                    <a:lumMod val="75000"/>
                  </a:schemeClr>
                </a:solidFill>
                <a:latin typeface="Poppins" panose="00000500000000000000" pitchFamily="2" charset="0"/>
                <a:cs typeface="Poppins" panose="00000500000000000000" pitchFamily="2" charset="0"/>
              </a:rPr>
              <a:t>Baseline Model</a:t>
            </a:r>
          </a:p>
        </p:txBody>
      </p:sp>
      <p:sp>
        <p:nvSpPr>
          <p:cNvPr id="6" name="Subtitle 5">
            <a:extLst>
              <a:ext uri="{FF2B5EF4-FFF2-40B4-BE49-F238E27FC236}">
                <a16:creationId xmlns:a16="http://schemas.microsoft.com/office/drawing/2014/main" id="{517C36A6-AA95-FEC9-12BD-A303C87618B7}"/>
              </a:ext>
            </a:extLst>
          </p:cNvPr>
          <p:cNvSpPr>
            <a:spLocks noGrp="1"/>
          </p:cNvSpPr>
          <p:nvPr>
            <p:ph type="subTitle" idx="4"/>
          </p:nvPr>
        </p:nvSpPr>
        <p:spPr/>
        <p:txBody>
          <a:bodyPr/>
          <a:lstStyle/>
          <a:p>
            <a:r>
              <a:rPr lang="en-SG" sz="1400" dirty="0">
                <a:solidFill>
                  <a:schemeClr val="accent2">
                    <a:lumMod val="75000"/>
                  </a:schemeClr>
                </a:solidFill>
                <a:latin typeface="Poppins" panose="00000500000000000000" pitchFamily="2" charset="0"/>
                <a:cs typeface="Poppins" panose="00000500000000000000" pitchFamily="2" charset="0"/>
              </a:rPr>
              <a:t>Best Model (VGG16)</a:t>
            </a:r>
          </a:p>
        </p:txBody>
      </p:sp>
      <p:pic>
        <p:nvPicPr>
          <p:cNvPr id="8" name="Picture 7">
            <a:extLst>
              <a:ext uri="{FF2B5EF4-FFF2-40B4-BE49-F238E27FC236}">
                <a16:creationId xmlns:a16="http://schemas.microsoft.com/office/drawing/2014/main" id="{86A7AB39-9ADB-5E96-3EA3-944908BF4FAF}"/>
              </a:ext>
            </a:extLst>
          </p:cNvPr>
          <p:cNvPicPr>
            <a:picLocks noChangeAspect="1"/>
          </p:cNvPicPr>
          <p:nvPr/>
        </p:nvPicPr>
        <p:blipFill>
          <a:blip r:embed="rId3"/>
          <a:stretch>
            <a:fillRect/>
          </a:stretch>
        </p:blipFill>
        <p:spPr>
          <a:xfrm>
            <a:off x="4572000" y="1188454"/>
            <a:ext cx="2780901" cy="1786492"/>
          </a:xfrm>
          <a:prstGeom prst="rect">
            <a:avLst/>
          </a:prstGeom>
        </p:spPr>
      </p:pic>
      <p:pic>
        <p:nvPicPr>
          <p:cNvPr id="10" name="Picture 9">
            <a:extLst>
              <a:ext uri="{FF2B5EF4-FFF2-40B4-BE49-F238E27FC236}">
                <a16:creationId xmlns:a16="http://schemas.microsoft.com/office/drawing/2014/main" id="{DAE6D7CD-423D-AF97-3B4E-1A581DB98849}"/>
              </a:ext>
            </a:extLst>
          </p:cNvPr>
          <p:cNvPicPr>
            <a:picLocks noChangeAspect="1"/>
          </p:cNvPicPr>
          <p:nvPr/>
        </p:nvPicPr>
        <p:blipFill>
          <a:blip r:embed="rId4"/>
          <a:stretch>
            <a:fillRect/>
          </a:stretch>
        </p:blipFill>
        <p:spPr>
          <a:xfrm>
            <a:off x="4572000" y="3145676"/>
            <a:ext cx="2780901" cy="1665160"/>
          </a:xfrm>
          <a:prstGeom prst="rect">
            <a:avLst/>
          </a:prstGeom>
        </p:spPr>
      </p:pic>
      <p:pic>
        <p:nvPicPr>
          <p:cNvPr id="3076" name="Picture 4" descr="Best - Free sports icons">
            <a:extLst>
              <a:ext uri="{FF2B5EF4-FFF2-40B4-BE49-F238E27FC236}">
                <a16:creationId xmlns:a16="http://schemas.microsoft.com/office/drawing/2014/main" id="{24B7DA4E-6401-2296-1CA6-0401E9FD004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62450" y="449279"/>
            <a:ext cx="606610" cy="606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69861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solidFill>
                  <a:schemeClr val="dk2"/>
                </a:solidFill>
                <a:latin typeface="IBM Plex Mono"/>
                <a:ea typeface="IBM Plex Mono"/>
                <a:cs typeface="IBM Plex Mono"/>
                <a:sym typeface="IBM Plex Mono"/>
              </a:rPr>
              <a:t>Conclusion</a:t>
            </a:r>
            <a:endParaRPr lang="en-SG" sz="3200" dirty="0">
              <a:solidFill>
                <a:schemeClr val="dk2"/>
              </a:solidFill>
              <a:latin typeface="IBM Plex Mono"/>
              <a:ea typeface="IBM Plex Mono"/>
              <a:cs typeface="IBM Plex Mono"/>
              <a:sym typeface="IBM Plex Mono"/>
            </a:endParaRPr>
          </a:p>
        </p:txBody>
      </p:sp>
      <p:sp>
        <p:nvSpPr>
          <p:cNvPr id="1471" name="Google Shape;1471;p37"/>
          <p:cNvSpPr txBox="1">
            <a:spLocks noGrp="1"/>
          </p:cNvSpPr>
          <p:nvPr>
            <p:ph type="subTitle" idx="3"/>
          </p:nvPr>
        </p:nvSpPr>
        <p:spPr>
          <a:xfrm>
            <a:off x="777149" y="1887035"/>
            <a:ext cx="7509601" cy="60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Choosing the appropriate model architecture is crucial for achieving high performance. If given more time, I would have thoroughly researched and experimented with various architectures, considering factors such as depth, width, and complexity, to identify the most suitable model for the given task.</a:t>
            </a:r>
          </a:p>
        </p:txBody>
      </p:sp>
      <p:sp>
        <p:nvSpPr>
          <p:cNvPr id="1478" name="Google Shape;1478;p37"/>
          <p:cNvSpPr txBox="1">
            <a:spLocks noGrp="1"/>
          </p:cNvSpPr>
          <p:nvPr>
            <p:ph type="subTitle" idx="14"/>
          </p:nvPr>
        </p:nvSpPr>
        <p:spPr>
          <a:xfrm>
            <a:off x="720000" y="1402280"/>
            <a:ext cx="32337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solidFill>
                  <a:schemeClr val="accent2">
                    <a:lumMod val="75000"/>
                  </a:schemeClr>
                </a:solidFill>
                <a:latin typeface="Poppins" panose="00000500000000000000" pitchFamily="2" charset="0"/>
                <a:cs typeface="Poppins" panose="00000500000000000000" pitchFamily="2" charset="0"/>
              </a:rPr>
              <a:t>1. Model Selection</a:t>
            </a:r>
          </a:p>
        </p:txBody>
      </p:sp>
      <p:sp>
        <p:nvSpPr>
          <p:cNvPr id="23" name="TextBox 22">
            <a:extLst>
              <a:ext uri="{FF2B5EF4-FFF2-40B4-BE49-F238E27FC236}">
                <a16:creationId xmlns:a16="http://schemas.microsoft.com/office/drawing/2014/main" id="{C2EDB0E7-01DC-5617-80FB-72E1DB886DCE}"/>
              </a:ext>
            </a:extLst>
          </p:cNvPr>
          <p:cNvSpPr txBox="1"/>
          <p:nvPr/>
        </p:nvSpPr>
        <p:spPr>
          <a:xfrm>
            <a:off x="720000" y="3683561"/>
            <a:ext cx="7704000" cy="954107"/>
          </a:xfrm>
          <a:prstGeom prst="rect">
            <a:avLst/>
          </a:prstGeom>
          <a:noFill/>
        </p:spPr>
        <p:txBody>
          <a:bodyPr wrap="square">
            <a:spAutoFit/>
          </a:bodyPr>
          <a:lstStyle/>
          <a:p>
            <a:r>
              <a:rPr lang="en-US" dirty="0">
                <a:latin typeface="Poppins" panose="00000500000000000000" pitchFamily="2" charset="0"/>
                <a:cs typeface="Poppins" panose="00000500000000000000" pitchFamily="2" charset="0"/>
              </a:rPr>
              <a:t>Fine-tuning hyperparameters such as learning rate, batch size, and optimizer settings can significantly impact model performance. With more time, I would have conducted systematic hyperparameter optimization using techniques like grid search or random search to find the optimal combination of hyperparameters.</a:t>
            </a:r>
            <a:endParaRPr lang="en-SG" dirty="0">
              <a:latin typeface="Poppins" panose="00000500000000000000" pitchFamily="2" charset="0"/>
              <a:cs typeface="Poppins" panose="00000500000000000000" pitchFamily="2" charset="0"/>
            </a:endParaRPr>
          </a:p>
        </p:txBody>
      </p:sp>
      <p:sp>
        <p:nvSpPr>
          <p:cNvPr id="24" name="Google Shape;1478;p37">
            <a:extLst>
              <a:ext uri="{FF2B5EF4-FFF2-40B4-BE49-F238E27FC236}">
                <a16:creationId xmlns:a16="http://schemas.microsoft.com/office/drawing/2014/main" id="{CE4E465A-8880-2E1D-B985-F044C04914B9}"/>
              </a:ext>
            </a:extLst>
          </p:cNvPr>
          <p:cNvSpPr txBox="1">
            <a:spLocks/>
          </p:cNvSpPr>
          <p:nvPr/>
        </p:nvSpPr>
        <p:spPr>
          <a:xfrm>
            <a:off x="777149" y="3073237"/>
            <a:ext cx="3233700" cy="402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IBM Plex Mono"/>
              <a:buNone/>
              <a:defRPr sz="1900" b="1" i="0" u="none" strike="noStrike" cap="none">
                <a:solidFill>
                  <a:schemeClr val="dk1"/>
                </a:solidFill>
                <a:latin typeface="IBM Plex Mono"/>
                <a:ea typeface="IBM Plex Mono"/>
                <a:cs typeface="IBM Plex Mono"/>
                <a:sym typeface="IBM Plex Mono"/>
              </a:defRPr>
            </a:lvl1pPr>
            <a:lvl2pPr marL="914400" marR="0" lvl="1"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2pPr>
            <a:lvl3pPr marL="1371600" marR="0" lvl="2"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3pPr>
            <a:lvl4pPr marL="1828800" marR="0" lvl="3"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4pPr>
            <a:lvl5pPr marL="2286000" marR="0" lvl="4"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5pPr>
            <a:lvl6pPr marL="2743200" marR="0" lvl="5"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6pPr>
            <a:lvl7pPr marL="3200400" marR="0" lvl="6"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7pPr>
            <a:lvl8pPr marL="3657600" marR="0" lvl="7"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8pPr>
            <a:lvl9pPr marL="4114800" marR="0" lvl="8"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9pPr>
          </a:lstStyle>
          <a:p>
            <a:pPr marL="0" indent="0"/>
            <a:r>
              <a:rPr lang="en" sz="1400" dirty="0">
                <a:solidFill>
                  <a:schemeClr val="accent2">
                    <a:lumMod val="75000"/>
                  </a:schemeClr>
                </a:solidFill>
                <a:latin typeface="Poppins" panose="00000500000000000000" pitchFamily="2" charset="0"/>
                <a:cs typeface="Poppins" panose="00000500000000000000" pitchFamily="2" charset="0"/>
              </a:rPr>
              <a:t>2. Hyper-Parameter Tuning</a:t>
            </a:r>
          </a:p>
        </p:txBody>
      </p:sp>
      <p:pic>
        <p:nvPicPr>
          <p:cNvPr id="2050" name="Picture 2" descr="LeNet-5 - A Classic CNN Architecture - DataScienceCentral.com">
            <a:extLst>
              <a:ext uri="{FF2B5EF4-FFF2-40B4-BE49-F238E27FC236}">
                <a16:creationId xmlns:a16="http://schemas.microsoft.com/office/drawing/2014/main" id="{E5D64859-0D5B-2A6B-4CC8-9ED3446A2B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3975" y="436700"/>
            <a:ext cx="3914775" cy="116205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Conclusion Icon Images – Browse 238,374 Stock Photos, Vectors, and Video |  Adobe Stock">
            <a:extLst>
              <a:ext uri="{FF2B5EF4-FFF2-40B4-BE49-F238E27FC236}">
                <a16:creationId xmlns:a16="http://schemas.microsoft.com/office/drawing/2014/main" id="{DF24AE2C-8626-B890-F402-94CE7982F774}"/>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400807" y="214040"/>
            <a:ext cx="1105785" cy="110578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solidFill>
                  <a:schemeClr val="dk2"/>
                </a:solidFill>
                <a:latin typeface="IBM Plex Mono"/>
                <a:ea typeface="IBM Plex Mono"/>
                <a:cs typeface="IBM Plex Mono"/>
                <a:sym typeface="IBM Plex Mono"/>
              </a:rPr>
              <a:t>Conclusion</a:t>
            </a:r>
            <a:endParaRPr lang="en-SG" sz="3200" dirty="0">
              <a:solidFill>
                <a:schemeClr val="dk2"/>
              </a:solidFill>
              <a:latin typeface="IBM Plex Mono"/>
              <a:ea typeface="IBM Plex Mono"/>
              <a:cs typeface="IBM Plex Mono"/>
              <a:sym typeface="IBM Plex Mono"/>
            </a:endParaRPr>
          </a:p>
        </p:txBody>
      </p:sp>
      <p:sp>
        <p:nvSpPr>
          <p:cNvPr id="1471" name="Google Shape;1471;p37"/>
          <p:cNvSpPr txBox="1">
            <a:spLocks noGrp="1"/>
          </p:cNvSpPr>
          <p:nvPr>
            <p:ph type="subTitle" idx="3"/>
          </p:nvPr>
        </p:nvSpPr>
        <p:spPr>
          <a:xfrm>
            <a:off x="777149" y="1887035"/>
            <a:ext cx="7509601" cy="11862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It's essential to use appropriate evaluation metrics that reflect the task's objectives and characteristics. I would have considered metrics beyond accuracy, such as precision, recall and F1-score, to gain a more comprehensive understanding of model performance. (e.g. ROC curve)</a:t>
            </a:r>
          </a:p>
        </p:txBody>
      </p:sp>
      <p:sp>
        <p:nvSpPr>
          <p:cNvPr id="1478" name="Google Shape;1478;p37"/>
          <p:cNvSpPr txBox="1">
            <a:spLocks noGrp="1"/>
          </p:cNvSpPr>
          <p:nvPr>
            <p:ph type="subTitle" idx="14"/>
          </p:nvPr>
        </p:nvSpPr>
        <p:spPr>
          <a:xfrm>
            <a:off x="720000" y="1402280"/>
            <a:ext cx="32337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solidFill>
                  <a:schemeClr val="accent2">
                    <a:lumMod val="75000"/>
                  </a:schemeClr>
                </a:solidFill>
                <a:latin typeface="Poppins" panose="00000500000000000000" pitchFamily="2" charset="0"/>
                <a:cs typeface="Poppins" panose="00000500000000000000" pitchFamily="2" charset="0"/>
              </a:rPr>
              <a:t>3. Evaluation Metrics</a:t>
            </a:r>
          </a:p>
        </p:txBody>
      </p:sp>
      <p:sp>
        <p:nvSpPr>
          <p:cNvPr id="23" name="TextBox 22">
            <a:extLst>
              <a:ext uri="{FF2B5EF4-FFF2-40B4-BE49-F238E27FC236}">
                <a16:creationId xmlns:a16="http://schemas.microsoft.com/office/drawing/2014/main" id="{C2EDB0E7-01DC-5617-80FB-72E1DB886DCE}"/>
              </a:ext>
            </a:extLst>
          </p:cNvPr>
          <p:cNvSpPr txBox="1"/>
          <p:nvPr/>
        </p:nvSpPr>
        <p:spPr>
          <a:xfrm>
            <a:off x="720000" y="3683561"/>
            <a:ext cx="7704000" cy="738664"/>
          </a:xfrm>
          <a:prstGeom prst="rect">
            <a:avLst/>
          </a:prstGeom>
          <a:noFill/>
        </p:spPr>
        <p:txBody>
          <a:bodyPr wrap="square">
            <a:spAutoFit/>
          </a:bodyPr>
          <a:lstStyle/>
          <a:p>
            <a:r>
              <a:rPr lang="en-US" dirty="0">
                <a:latin typeface="Poppins" panose="00000500000000000000" pitchFamily="2" charset="0"/>
                <a:cs typeface="Poppins" panose="00000500000000000000" pitchFamily="2" charset="0"/>
              </a:rPr>
              <a:t>With additional time, I would have focused on comprehensive model exploration, hyperparameter tuning, regularization, and thorough evaluation to develop a robust and high-performing model.</a:t>
            </a:r>
            <a:endParaRPr lang="en-SG" dirty="0">
              <a:latin typeface="Poppins" panose="00000500000000000000" pitchFamily="2" charset="0"/>
              <a:cs typeface="Poppins" panose="00000500000000000000" pitchFamily="2" charset="0"/>
            </a:endParaRPr>
          </a:p>
        </p:txBody>
      </p:sp>
      <p:sp>
        <p:nvSpPr>
          <p:cNvPr id="24" name="Google Shape;1478;p37">
            <a:extLst>
              <a:ext uri="{FF2B5EF4-FFF2-40B4-BE49-F238E27FC236}">
                <a16:creationId xmlns:a16="http://schemas.microsoft.com/office/drawing/2014/main" id="{CE4E465A-8880-2E1D-B985-F044C04914B9}"/>
              </a:ext>
            </a:extLst>
          </p:cNvPr>
          <p:cNvSpPr txBox="1">
            <a:spLocks/>
          </p:cNvSpPr>
          <p:nvPr/>
        </p:nvSpPr>
        <p:spPr>
          <a:xfrm>
            <a:off x="777149" y="3073237"/>
            <a:ext cx="3233700" cy="402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IBM Plex Mono"/>
              <a:buNone/>
              <a:defRPr sz="1900" b="1" i="0" u="none" strike="noStrike" cap="none">
                <a:solidFill>
                  <a:schemeClr val="dk1"/>
                </a:solidFill>
                <a:latin typeface="IBM Plex Mono"/>
                <a:ea typeface="IBM Plex Mono"/>
                <a:cs typeface="IBM Plex Mono"/>
                <a:sym typeface="IBM Plex Mono"/>
              </a:defRPr>
            </a:lvl1pPr>
            <a:lvl2pPr marL="914400" marR="0" lvl="1"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2pPr>
            <a:lvl3pPr marL="1371600" marR="0" lvl="2"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3pPr>
            <a:lvl4pPr marL="1828800" marR="0" lvl="3"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4pPr>
            <a:lvl5pPr marL="2286000" marR="0" lvl="4"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5pPr>
            <a:lvl6pPr marL="2743200" marR="0" lvl="5"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6pPr>
            <a:lvl7pPr marL="3200400" marR="0" lvl="6"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7pPr>
            <a:lvl8pPr marL="3657600" marR="0" lvl="7"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8pPr>
            <a:lvl9pPr marL="4114800" marR="0" lvl="8"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9pPr>
          </a:lstStyle>
          <a:p>
            <a:pPr marL="0" indent="0"/>
            <a:r>
              <a:rPr lang="en" sz="1400" dirty="0">
                <a:solidFill>
                  <a:schemeClr val="accent2">
                    <a:lumMod val="75000"/>
                  </a:schemeClr>
                </a:solidFill>
                <a:latin typeface="Poppins" panose="00000500000000000000" pitchFamily="2" charset="0"/>
                <a:cs typeface="Poppins" panose="00000500000000000000" pitchFamily="2" charset="0"/>
              </a:rPr>
              <a:t>4. In conclusion,</a:t>
            </a:r>
          </a:p>
        </p:txBody>
      </p:sp>
      <p:pic>
        <p:nvPicPr>
          <p:cNvPr id="1026" name="Picture 2" descr="Conclusion - Free technology icons">
            <a:extLst>
              <a:ext uri="{FF2B5EF4-FFF2-40B4-BE49-F238E27FC236}">
                <a16:creationId xmlns:a16="http://schemas.microsoft.com/office/drawing/2014/main" id="{7455B2B0-8D2D-4E82-3F6D-0628D26C44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28304" y="224728"/>
            <a:ext cx="1341790" cy="134179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ceiver operating characteristic - Wikipedia">
            <a:extLst>
              <a:ext uri="{FF2B5EF4-FFF2-40B4-BE49-F238E27FC236}">
                <a16:creationId xmlns:a16="http://schemas.microsoft.com/office/drawing/2014/main" id="{ECEF4219-46CA-4730-2CB0-588F36622D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5322" y="133623"/>
            <a:ext cx="1524000" cy="1524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onclusion Icons Vector Images (over 2,800)">
            <a:extLst>
              <a:ext uri="{FF2B5EF4-FFF2-40B4-BE49-F238E27FC236}">
                <a16:creationId xmlns:a16="http://schemas.microsoft.com/office/drawing/2014/main" id="{9F6B51B3-FF32-DD27-A17D-F74557ABF19E}"/>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7167274" y="4176682"/>
            <a:ext cx="1892906" cy="907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2754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41"/>
        <p:cNvGrpSpPr/>
        <p:nvPr/>
      </p:nvGrpSpPr>
      <p:grpSpPr>
        <a:xfrm>
          <a:off x="0" y="0"/>
          <a:ext cx="0" cy="0"/>
          <a:chOff x="0" y="0"/>
          <a:chExt cx="0" cy="0"/>
        </a:xfrm>
      </p:grpSpPr>
      <p:sp>
        <p:nvSpPr>
          <p:cNvPr id="1842" name="Google Shape;1842;p46"/>
          <p:cNvSpPr txBox="1">
            <a:spLocks noGrp="1"/>
          </p:cNvSpPr>
          <p:nvPr>
            <p:ph type="title"/>
          </p:nvPr>
        </p:nvSpPr>
        <p:spPr>
          <a:xfrm>
            <a:off x="5278279" y="1814655"/>
            <a:ext cx="3145200" cy="140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Android Deployment</a:t>
            </a:r>
            <a:endParaRPr dirty="0"/>
          </a:p>
        </p:txBody>
      </p:sp>
      <p:grpSp>
        <p:nvGrpSpPr>
          <p:cNvPr id="1844" name="Google Shape;1844;p46"/>
          <p:cNvGrpSpPr/>
          <p:nvPr/>
        </p:nvGrpSpPr>
        <p:grpSpPr>
          <a:xfrm>
            <a:off x="-74792" y="1766169"/>
            <a:ext cx="480890" cy="481200"/>
            <a:chOff x="959750" y="3039275"/>
            <a:chExt cx="582050" cy="582425"/>
          </a:xfrm>
        </p:grpSpPr>
        <p:sp>
          <p:nvSpPr>
            <p:cNvPr id="1845" name="Google Shape;1845;p46"/>
            <p:cNvSpPr/>
            <p:nvPr/>
          </p:nvSpPr>
          <p:spPr>
            <a:xfrm>
              <a:off x="959750" y="3498275"/>
              <a:ext cx="123450" cy="123425"/>
            </a:xfrm>
            <a:custGeom>
              <a:avLst/>
              <a:gdLst/>
              <a:ahLst/>
              <a:cxnLst/>
              <a:rect l="l" t="t" r="r" b="b"/>
              <a:pathLst>
                <a:path w="4938" h="4937" extrusionOk="0">
                  <a:moveTo>
                    <a:pt x="1403" y="0"/>
                  </a:moveTo>
                  <a:lnTo>
                    <a:pt x="1" y="1402"/>
                  </a:lnTo>
                  <a:lnTo>
                    <a:pt x="3536" y="4937"/>
                  </a:lnTo>
                  <a:lnTo>
                    <a:pt x="4937" y="3535"/>
                  </a:lnTo>
                  <a:lnTo>
                    <a:pt x="1403"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6"/>
            <p:cNvSpPr/>
            <p:nvPr/>
          </p:nvSpPr>
          <p:spPr>
            <a:xfrm>
              <a:off x="1035950" y="3421700"/>
              <a:ext cx="123425" cy="123825"/>
            </a:xfrm>
            <a:custGeom>
              <a:avLst/>
              <a:gdLst/>
              <a:ahLst/>
              <a:cxnLst/>
              <a:rect l="l" t="t" r="r" b="b"/>
              <a:pathLst>
                <a:path w="4937" h="4953" extrusionOk="0">
                  <a:moveTo>
                    <a:pt x="1402" y="1"/>
                  </a:moveTo>
                  <a:lnTo>
                    <a:pt x="0" y="1403"/>
                  </a:lnTo>
                  <a:lnTo>
                    <a:pt x="3535" y="4952"/>
                  </a:lnTo>
                  <a:lnTo>
                    <a:pt x="4937" y="3551"/>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6"/>
            <p:cNvSpPr/>
            <p:nvPr/>
          </p:nvSpPr>
          <p:spPr>
            <a:xfrm>
              <a:off x="1112500" y="3345525"/>
              <a:ext cx="123825" cy="123450"/>
            </a:xfrm>
            <a:custGeom>
              <a:avLst/>
              <a:gdLst/>
              <a:ahLst/>
              <a:cxnLst/>
              <a:rect l="l" t="t" r="r" b="b"/>
              <a:pathLst>
                <a:path w="4953" h="4938" extrusionOk="0">
                  <a:moveTo>
                    <a:pt x="1402" y="1"/>
                  </a:moveTo>
                  <a:lnTo>
                    <a:pt x="1" y="1402"/>
                  </a:lnTo>
                  <a:lnTo>
                    <a:pt x="3551" y="4937"/>
                  </a:lnTo>
                  <a:lnTo>
                    <a:pt x="4952"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6"/>
            <p:cNvSpPr/>
            <p:nvPr/>
          </p:nvSpPr>
          <p:spPr>
            <a:xfrm>
              <a:off x="1188675" y="3268975"/>
              <a:ext cx="123825" cy="123425"/>
            </a:xfrm>
            <a:custGeom>
              <a:avLst/>
              <a:gdLst/>
              <a:ahLst/>
              <a:cxnLst/>
              <a:rect l="l" t="t" r="r" b="b"/>
              <a:pathLst>
                <a:path w="4953" h="4937" extrusionOk="0">
                  <a:moveTo>
                    <a:pt x="1402" y="0"/>
                  </a:moveTo>
                  <a:lnTo>
                    <a:pt x="1" y="1402"/>
                  </a:lnTo>
                  <a:lnTo>
                    <a:pt x="3551" y="4937"/>
                  </a:lnTo>
                  <a:lnTo>
                    <a:pt x="4952" y="3550"/>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6"/>
            <p:cNvSpPr/>
            <p:nvPr/>
          </p:nvSpPr>
          <p:spPr>
            <a:xfrm>
              <a:off x="1265625" y="3192800"/>
              <a:ext cx="123425" cy="123425"/>
            </a:xfrm>
            <a:custGeom>
              <a:avLst/>
              <a:gdLst/>
              <a:ahLst/>
              <a:cxnLst/>
              <a:rect l="l" t="t" r="r" b="b"/>
              <a:pathLst>
                <a:path w="4937" h="4937" extrusionOk="0">
                  <a:moveTo>
                    <a:pt x="1402" y="0"/>
                  </a:moveTo>
                  <a:lnTo>
                    <a:pt x="0" y="1386"/>
                  </a:lnTo>
                  <a:lnTo>
                    <a:pt x="3535" y="4936"/>
                  </a:lnTo>
                  <a:lnTo>
                    <a:pt x="4937" y="3535"/>
                  </a:lnTo>
                  <a:lnTo>
                    <a:pt x="1402" y="0"/>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6"/>
            <p:cNvSpPr/>
            <p:nvPr/>
          </p:nvSpPr>
          <p:spPr>
            <a:xfrm>
              <a:off x="1341800" y="3116225"/>
              <a:ext cx="123450" cy="123450"/>
            </a:xfrm>
            <a:custGeom>
              <a:avLst/>
              <a:gdLst/>
              <a:ahLst/>
              <a:cxnLst/>
              <a:rect l="l" t="t" r="r" b="b"/>
              <a:pathLst>
                <a:path w="4938" h="4938" extrusionOk="0">
                  <a:moveTo>
                    <a:pt x="1402" y="1"/>
                  </a:moveTo>
                  <a:lnTo>
                    <a:pt x="1" y="1402"/>
                  </a:lnTo>
                  <a:lnTo>
                    <a:pt x="3535" y="4937"/>
                  </a:lnTo>
                  <a:lnTo>
                    <a:pt x="4937" y="3535"/>
                  </a:lnTo>
                  <a:lnTo>
                    <a:pt x="1402"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6"/>
            <p:cNvSpPr/>
            <p:nvPr/>
          </p:nvSpPr>
          <p:spPr>
            <a:xfrm>
              <a:off x="1418375" y="3039275"/>
              <a:ext cx="123425" cy="123825"/>
            </a:xfrm>
            <a:custGeom>
              <a:avLst/>
              <a:gdLst/>
              <a:ahLst/>
              <a:cxnLst/>
              <a:rect l="l" t="t" r="r" b="b"/>
              <a:pathLst>
                <a:path w="4937" h="4953" extrusionOk="0">
                  <a:moveTo>
                    <a:pt x="1387" y="1"/>
                  </a:moveTo>
                  <a:lnTo>
                    <a:pt x="0" y="1403"/>
                  </a:lnTo>
                  <a:lnTo>
                    <a:pt x="3535" y="4953"/>
                  </a:lnTo>
                  <a:lnTo>
                    <a:pt x="4936" y="3551"/>
                  </a:lnTo>
                  <a:lnTo>
                    <a:pt x="1387" y="1"/>
                  </a:lnTo>
                  <a:close/>
                </a:path>
              </a:pathLst>
            </a:custGeom>
            <a:gradFill>
              <a:gsLst>
                <a:gs pos="0">
                  <a:srgbClr val="9900FF">
                    <a:alpha val="46666"/>
                    <a:alpha val="37270"/>
                  </a:srgbClr>
                </a:gs>
                <a:gs pos="100000">
                  <a:srgbClr val="FFFFFF">
                    <a:alpha val="0"/>
                    <a:alpha val="3727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 name="Picture 20">
            <a:extLst>
              <a:ext uri="{FF2B5EF4-FFF2-40B4-BE49-F238E27FC236}">
                <a16:creationId xmlns:a16="http://schemas.microsoft.com/office/drawing/2014/main" id="{B35144C8-9B0F-0556-2676-F5DD0F05613C}"/>
              </a:ext>
            </a:extLst>
          </p:cNvPr>
          <p:cNvPicPr>
            <a:picLocks noChangeAspect="1"/>
          </p:cNvPicPr>
          <p:nvPr/>
        </p:nvPicPr>
        <p:blipFill>
          <a:blip r:embed="rId3"/>
          <a:stretch>
            <a:fillRect/>
          </a:stretch>
        </p:blipFill>
        <p:spPr>
          <a:xfrm>
            <a:off x="1245810" y="462337"/>
            <a:ext cx="3498484" cy="439733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9"/>
        <p:cNvGrpSpPr/>
        <p:nvPr/>
      </p:nvGrpSpPr>
      <p:grpSpPr>
        <a:xfrm>
          <a:off x="0" y="0"/>
          <a:ext cx="0" cy="0"/>
          <a:chOff x="0" y="0"/>
          <a:chExt cx="0" cy="0"/>
        </a:xfrm>
      </p:grpSpPr>
      <p:sp>
        <p:nvSpPr>
          <p:cNvPr id="1950" name="Google Shape;1950;p49"/>
          <p:cNvSpPr txBox="1">
            <a:spLocks noGrp="1"/>
          </p:cNvSpPr>
          <p:nvPr>
            <p:ph type="title"/>
          </p:nvPr>
        </p:nvSpPr>
        <p:spPr>
          <a:xfrm>
            <a:off x="713225" y="2122600"/>
            <a:ext cx="7297500" cy="91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 You!!!</a:t>
            </a:r>
            <a:endParaRPr dirty="0"/>
          </a:p>
        </p:txBody>
      </p:sp>
      <p:grpSp>
        <p:nvGrpSpPr>
          <p:cNvPr id="1951" name="Google Shape;1951;p49"/>
          <p:cNvGrpSpPr/>
          <p:nvPr/>
        </p:nvGrpSpPr>
        <p:grpSpPr>
          <a:xfrm>
            <a:off x="-1238838" y="-2814271"/>
            <a:ext cx="6191222" cy="6569036"/>
            <a:chOff x="-1238838" y="-2814271"/>
            <a:chExt cx="6191222" cy="6569036"/>
          </a:xfrm>
        </p:grpSpPr>
        <p:pic>
          <p:nvPicPr>
            <p:cNvPr id="1952" name="Google Shape;1952;p49"/>
            <p:cNvPicPr preferRelativeResize="0"/>
            <p:nvPr/>
          </p:nvPicPr>
          <p:blipFill rotWithShape="1">
            <a:blip r:embed="rId3">
              <a:alphaModFix/>
            </a:blip>
            <a:srcRect l="16960" t="24718" r="7121" b="26177"/>
            <a:stretch/>
          </p:blipFill>
          <p:spPr>
            <a:xfrm flipH="1">
              <a:off x="-860279" y="-1155525"/>
              <a:ext cx="3615750" cy="2759625"/>
            </a:xfrm>
            <a:prstGeom prst="rect">
              <a:avLst/>
            </a:prstGeom>
            <a:noFill/>
            <a:ln>
              <a:noFill/>
            </a:ln>
          </p:spPr>
        </p:pic>
        <p:grpSp>
          <p:nvGrpSpPr>
            <p:cNvPr id="1953" name="Google Shape;1953;p49"/>
            <p:cNvGrpSpPr/>
            <p:nvPr/>
          </p:nvGrpSpPr>
          <p:grpSpPr>
            <a:xfrm>
              <a:off x="-1238838" y="-2814271"/>
              <a:ext cx="6191222" cy="6569036"/>
              <a:chOff x="-1238838" y="-2814271"/>
              <a:chExt cx="6191222" cy="6569036"/>
            </a:xfrm>
          </p:grpSpPr>
          <p:sp>
            <p:nvSpPr>
              <p:cNvPr id="1954" name="Google Shape;1954;p49"/>
              <p:cNvSpPr/>
              <p:nvPr/>
            </p:nvSpPr>
            <p:spPr>
              <a:xfrm rot="-2700000" flipH="1">
                <a:off x="-146394" y="-2093348"/>
                <a:ext cx="4006334" cy="4749375"/>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lt2"/>
                  </a:gs>
                  <a:gs pos="40000">
                    <a:srgbClr val="FF9900">
                      <a:alpha val="40784"/>
                    </a:srgbClr>
                  </a:gs>
                  <a:gs pos="100000">
                    <a:srgbClr val="FFFFFF">
                      <a:alpha val="0"/>
                    </a:srgb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9"/>
              <p:cNvSpPr/>
              <p:nvPr/>
            </p:nvSpPr>
            <p:spPr>
              <a:xfrm rot="-2700000" flipH="1">
                <a:off x="-515017" y="-1565448"/>
                <a:ext cx="2925242" cy="3057723"/>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9"/>
              <p:cNvSpPr/>
              <p:nvPr/>
            </p:nvSpPr>
            <p:spPr>
              <a:xfrm rot="-2700000" flipH="1">
                <a:off x="194575" y="-1729713"/>
                <a:ext cx="3153371" cy="5119296"/>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rgbClr val="9900FF">
                      <a:alpha val="46666"/>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 name="Google Shape;1957;p49"/>
              <p:cNvGrpSpPr/>
              <p:nvPr/>
            </p:nvGrpSpPr>
            <p:grpSpPr>
              <a:xfrm>
                <a:off x="3010374" y="1407525"/>
                <a:ext cx="196674" cy="196585"/>
                <a:chOff x="1101075" y="2142375"/>
                <a:chExt cx="439200" cy="439100"/>
              </a:xfrm>
            </p:grpSpPr>
            <p:sp>
              <p:nvSpPr>
                <p:cNvPr id="1958" name="Google Shape;1958;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49"/>
              <p:cNvGrpSpPr/>
              <p:nvPr/>
            </p:nvGrpSpPr>
            <p:grpSpPr>
              <a:xfrm>
                <a:off x="1890399" y="1114475"/>
                <a:ext cx="196674" cy="196585"/>
                <a:chOff x="1101075" y="2142375"/>
                <a:chExt cx="439200" cy="439100"/>
              </a:xfrm>
            </p:grpSpPr>
            <p:sp>
              <p:nvSpPr>
                <p:cNvPr id="1961" name="Google Shape;1961;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49"/>
              <p:cNvGrpSpPr/>
              <p:nvPr/>
            </p:nvGrpSpPr>
            <p:grpSpPr>
              <a:xfrm>
                <a:off x="2755474" y="1114475"/>
                <a:ext cx="196674" cy="196585"/>
                <a:chOff x="1101075" y="2142375"/>
                <a:chExt cx="439200" cy="439100"/>
              </a:xfrm>
            </p:grpSpPr>
            <p:sp>
              <p:nvSpPr>
                <p:cNvPr id="1964" name="Google Shape;1964;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 name="Google Shape;1966;p49"/>
              <p:cNvGrpSpPr/>
              <p:nvPr/>
            </p:nvGrpSpPr>
            <p:grpSpPr>
              <a:xfrm>
                <a:off x="1290099" y="539500"/>
                <a:ext cx="196674" cy="196585"/>
                <a:chOff x="1101075" y="2142375"/>
                <a:chExt cx="439200" cy="439100"/>
              </a:xfrm>
            </p:grpSpPr>
            <p:sp>
              <p:nvSpPr>
                <p:cNvPr id="1967" name="Google Shape;1967;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49"/>
              <p:cNvGrpSpPr/>
              <p:nvPr/>
            </p:nvGrpSpPr>
            <p:grpSpPr>
              <a:xfrm>
                <a:off x="2022774" y="671500"/>
                <a:ext cx="196674" cy="196585"/>
                <a:chOff x="1101075" y="2142375"/>
                <a:chExt cx="439200" cy="439100"/>
              </a:xfrm>
            </p:grpSpPr>
            <p:sp>
              <p:nvSpPr>
                <p:cNvPr id="1970" name="Google Shape;1970;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972" name="Google Shape;1972;p49"/>
          <p:cNvGrpSpPr/>
          <p:nvPr/>
        </p:nvGrpSpPr>
        <p:grpSpPr>
          <a:xfrm>
            <a:off x="4571996" y="2268220"/>
            <a:ext cx="5022035" cy="4764449"/>
            <a:chOff x="4571996" y="2268220"/>
            <a:chExt cx="5022035" cy="4764449"/>
          </a:xfrm>
        </p:grpSpPr>
        <p:pic>
          <p:nvPicPr>
            <p:cNvPr id="1973" name="Google Shape;1973;p49"/>
            <p:cNvPicPr preferRelativeResize="0"/>
            <p:nvPr/>
          </p:nvPicPr>
          <p:blipFill rotWithShape="1">
            <a:blip r:embed="rId3">
              <a:alphaModFix/>
            </a:blip>
            <a:srcRect l="16960" t="24718" r="7121" b="26177"/>
            <a:stretch/>
          </p:blipFill>
          <p:spPr>
            <a:xfrm flipH="1">
              <a:off x="5978271" y="3376950"/>
              <a:ext cx="3615750" cy="2759625"/>
            </a:xfrm>
            <a:prstGeom prst="rect">
              <a:avLst/>
            </a:prstGeom>
            <a:noFill/>
            <a:ln>
              <a:noFill/>
            </a:ln>
          </p:spPr>
        </p:pic>
        <p:grpSp>
          <p:nvGrpSpPr>
            <p:cNvPr id="1974" name="Google Shape;1974;p49"/>
            <p:cNvGrpSpPr/>
            <p:nvPr/>
          </p:nvGrpSpPr>
          <p:grpSpPr>
            <a:xfrm rot="10800000">
              <a:off x="4571996" y="2268220"/>
              <a:ext cx="5022035" cy="4764449"/>
              <a:chOff x="-494406" y="-1584825"/>
              <a:chExt cx="4397193" cy="4171657"/>
            </a:xfrm>
          </p:grpSpPr>
          <p:grpSp>
            <p:nvGrpSpPr>
              <p:cNvPr id="1975" name="Google Shape;1975;p49"/>
              <p:cNvGrpSpPr/>
              <p:nvPr/>
            </p:nvGrpSpPr>
            <p:grpSpPr>
              <a:xfrm>
                <a:off x="245875" y="-51824"/>
                <a:ext cx="208200" cy="1824700"/>
                <a:chOff x="1040050" y="3812126"/>
                <a:chExt cx="208200" cy="1824700"/>
              </a:xfrm>
            </p:grpSpPr>
            <p:sp>
              <p:nvSpPr>
                <p:cNvPr id="1976" name="Google Shape;1976;p49"/>
                <p:cNvSpPr/>
                <p:nvPr/>
              </p:nvSpPr>
              <p:spPr>
                <a:xfrm>
                  <a:off x="1040050" y="3812126"/>
                  <a:ext cx="12550" cy="1824700"/>
                </a:xfrm>
                <a:custGeom>
                  <a:avLst/>
                  <a:gdLst/>
                  <a:ahLst/>
                  <a:cxnLst/>
                  <a:rect l="l" t="t" r="r" b="b"/>
                  <a:pathLst>
                    <a:path w="306" h="27731" extrusionOk="0">
                      <a:moveTo>
                        <a:pt x="1" y="1"/>
                      </a:moveTo>
                      <a:lnTo>
                        <a:pt x="1" y="27730"/>
                      </a:lnTo>
                      <a:lnTo>
                        <a:pt x="305" y="27730"/>
                      </a:lnTo>
                      <a:lnTo>
                        <a:pt x="305" y="1"/>
                      </a:lnTo>
                      <a:close/>
                    </a:path>
                  </a:pathLst>
                </a:custGeom>
                <a:gradFill>
                  <a:gsLst>
                    <a:gs pos="0">
                      <a:srgbClr val="9900FF">
                        <a:alpha val="46666"/>
                        <a:alpha val="46820"/>
                      </a:srgbClr>
                    </a:gs>
                    <a:gs pos="100000">
                      <a:srgbClr val="FFFFFF">
                        <a:alpha val="0"/>
                        <a:alpha val="468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9"/>
                <p:cNvSpPr/>
                <p:nvPr/>
              </p:nvSpPr>
              <p:spPr>
                <a:xfrm>
                  <a:off x="1235741" y="3812126"/>
                  <a:ext cx="12509" cy="1824700"/>
                </a:xfrm>
                <a:custGeom>
                  <a:avLst/>
                  <a:gdLst/>
                  <a:ahLst/>
                  <a:cxnLst/>
                  <a:rect l="l" t="t" r="r" b="b"/>
                  <a:pathLst>
                    <a:path w="305" h="27731" extrusionOk="0">
                      <a:moveTo>
                        <a:pt x="0" y="1"/>
                      </a:moveTo>
                      <a:lnTo>
                        <a:pt x="0" y="27730"/>
                      </a:lnTo>
                      <a:lnTo>
                        <a:pt x="305" y="27730"/>
                      </a:lnTo>
                      <a:lnTo>
                        <a:pt x="305" y="1"/>
                      </a:lnTo>
                      <a:close/>
                    </a:path>
                  </a:pathLst>
                </a:custGeom>
                <a:gradFill>
                  <a:gsLst>
                    <a:gs pos="0">
                      <a:schemeClr val="lt2">
                        <a:alpha val="46820"/>
                      </a:schemeClr>
                    </a:gs>
                    <a:gs pos="78000">
                      <a:schemeClr val="lt1">
                        <a:alpha val="46820"/>
                      </a:schemeClr>
                    </a:gs>
                    <a:gs pos="100000">
                      <a:schemeClr val="lt1">
                        <a:alpha val="46820"/>
                      </a:scheme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49"/>
              <p:cNvGrpSpPr/>
              <p:nvPr/>
            </p:nvGrpSpPr>
            <p:grpSpPr>
              <a:xfrm rot="-8100000">
                <a:off x="540898" y="-1172741"/>
                <a:ext cx="2552124" cy="3347490"/>
                <a:chOff x="2976325" y="908175"/>
                <a:chExt cx="4028179" cy="5283555"/>
              </a:xfrm>
            </p:grpSpPr>
            <p:sp>
              <p:nvSpPr>
                <p:cNvPr id="1979" name="Google Shape;1979;p49"/>
                <p:cNvSpPr/>
                <p:nvPr/>
              </p:nvSpPr>
              <p:spPr>
                <a:xfrm>
                  <a:off x="2976325" y="930036"/>
                  <a:ext cx="4006263" cy="4749291"/>
                </a:xfrm>
                <a:custGeom>
                  <a:avLst/>
                  <a:gdLst/>
                  <a:ahLst/>
                  <a:cxnLst/>
                  <a:rect l="l" t="t" r="r" b="b"/>
                  <a:pathLst>
                    <a:path w="97678" h="115794" extrusionOk="0">
                      <a:moveTo>
                        <a:pt x="97449" y="0"/>
                      </a:moveTo>
                      <a:lnTo>
                        <a:pt x="76805" y="20645"/>
                      </a:lnTo>
                      <a:lnTo>
                        <a:pt x="76744" y="20691"/>
                      </a:lnTo>
                      <a:lnTo>
                        <a:pt x="76744" y="35927"/>
                      </a:lnTo>
                      <a:lnTo>
                        <a:pt x="63107" y="49563"/>
                      </a:lnTo>
                      <a:lnTo>
                        <a:pt x="63077" y="49608"/>
                      </a:lnTo>
                      <a:lnTo>
                        <a:pt x="63077" y="56571"/>
                      </a:lnTo>
                      <a:lnTo>
                        <a:pt x="61005" y="58659"/>
                      </a:lnTo>
                      <a:lnTo>
                        <a:pt x="61005" y="62407"/>
                      </a:lnTo>
                      <a:lnTo>
                        <a:pt x="52473" y="70939"/>
                      </a:lnTo>
                      <a:lnTo>
                        <a:pt x="52412" y="70969"/>
                      </a:lnTo>
                      <a:lnTo>
                        <a:pt x="52412" y="78541"/>
                      </a:lnTo>
                      <a:lnTo>
                        <a:pt x="46912" y="84057"/>
                      </a:lnTo>
                      <a:lnTo>
                        <a:pt x="46912" y="89633"/>
                      </a:lnTo>
                      <a:lnTo>
                        <a:pt x="33123" y="103406"/>
                      </a:lnTo>
                      <a:lnTo>
                        <a:pt x="12174" y="103406"/>
                      </a:lnTo>
                      <a:lnTo>
                        <a:pt x="0" y="115565"/>
                      </a:lnTo>
                      <a:lnTo>
                        <a:pt x="229" y="115793"/>
                      </a:lnTo>
                      <a:lnTo>
                        <a:pt x="12280" y="103711"/>
                      </a:lnTo>
                      <a:lnTo>
                        <a:pt x="33245" y="103711"/>
                      </a:lnTo>
                      <a:lnTo>
                        <a:pt x="47155" y="89801"/>
                      </a:lnTo>
                      <a:lnTo>
                        <a:pt x="47216" y="89770"/>
                      </a:lnTo>
                      <a:lnTo>
                        <a:pt x="47216" y="84179"/>
                      </a:lnTo>
                      <a:lnTo>
                        <a:pt x="52732" y="78663"/>
                      </a:lnTo>
                      <a:lnTo>
                        <a:pt x="52732" y="71106"/>
                      </a:lnTo>
                      <a:lnTo>
                        <a:pt x="61264" y="62574"/>
                      </a:lnTo>
                      <a:lnTo>
                        <a:pt x="61310" y="62513"/>
                      </a:lnTo>
                      <a:lnTo>
                        <a:pt x="61310" y="58780"/>
                      </a:lnTo>
                      <a:lnTo>
                        <a:pt x="63382" y="56708"/>
                      </a:lnTo>
                      <a:lnTo>
                        <a:pt x="63382" y="49730"/>
                      </a:lnTo>
                      <a:lnTo>
                        <a:pt x="77018" y="36109"/>
                      </a:lnTo>
                      <a:lnTo>
                        <a:pt x="77048" y="36064"/>
                      </a:lnTo>
                      <a:lnTo>
                        <a:pt x="77048" y="20828"/>
                      </a:lnTo>
                      <a:lnTo>
                        <a:pt x="97678" y="198"/>
                      </a:lnTo>
                      <a:lnTo>
                        <a:pt x="97449"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9"/>
                <p:cNvSpPr/>
                <p:nvPr/>
              </p:nvSpPr>
              <p:spPr>
                <a:xfrm>
                  <a:off x="3934943" y="908175"/>
                  <a:ext cx="2925190" cy="3057668"/>
                </a:xfrm>
                <a:custGeom>
                  <a:avLst/>
                  <a:gdLst/>
                  <a:ahLst/>
                  <a:cxnLst/>
                  <a:rect l="l" t="t" r="r" b="b"/>
                  <a:pathLst>
                    <a:path w="71320" h="74550" extrusionOk="0">
                      <a:moveTo>
                        <a:pt x="71091" y="0"/>
                      </a:moveTo>
                      <a:lnTo>
                        <a:pt x="59679" y="11397"/>
                      </a:lnTo>
                      <a:lnTo>
                        <a:pt x="54895" y="11397"/>
                      </a:lnTo>
                      <a:lnTo>
                        <a:pt x="41015" y="25307"/>
                      </a:lnTo>
                      <a:lnTo>
                        <a:pt x="40954" y="25337"/>
                      </a:lnTo>
                      <a:lnTo>
                        <a:pt x="40954" y="42325"/>
                      </a:lnTo>
                      <a:lnTo>
                        <a:pt x="31767" y="51528"/>
                      </a:lnTo>
                      <a:lnTo>
                        <a:pt x="31721" y="51574"/>
                      </a:lnTo>
                      <a:lnTo>
                        <a:pt x="31721" y="59237"/>
                      </a:lnTo>
                      <a:lnTo>
                        <a:pt x="22824" y="68135"/>
                      </a:lnTo>
                      <a:lnTo>
                        <a:pt x="6186" y="68135"/>
                      </a:lnTo>
                      <a:lnTo>
                        <a:pt x="0" y="74321"/>
                      </a:lnTo>
                      <a:lnTo>
                        <a:pt x="229" y="74549"/>
                      </a:lnTo>
                      <a:lnTo>
                        <a:pt x="6323" y="68455"/>
                      </a:lnTo>
                      <a:lnTo>
                        <a:pt x="22945" y="68455"/>
                      </a:lnTo>
                      <a:lnTo>
                        <a:pt x="31980" y="59420"/>
                      </a:lnTo>
                      <a:lnTo>
                        <a:pt x="32026" y="59374"/>
                      </a:lnTo>
                      <a:lnTo>
                        <a:pt x="32026" y="51695"/>
                      </a:lnTo>
                      <a:lnTo>
                        <a:pt x="41229" y="42508"/>
                      </a:lnTo>
                      <a:lnTo>
                        <a:pt x="41259" y="42463"/>
                      </a:lnTo>
                      <a:lnTo>
                        <a:pt x="41259" y="25475"/>
                      </a:lnTo>
                      <a:lnTo>
                        <a:pt x="55032" y="11732"/>
                      </a:lnTo>
                      <a:lnTo>
                        <a:pt x="59786" y="11732"/>
                      </a:lnTo>
                      <a:lnTo>
                        <a:pt x="71320" y="213"/>
                      </a:lnTo>
                      <a:lnTo>
                        <a:pt x="71091" y="0"/>
                      </a:lnTo>
                      <a:close/>
                    </a:path>
                  </a:pathLst>
                </a:custGeom>
                <a:gradFill>
                  <a:gsLst>
                    <a:gs pos="0">
                      <a:schemeClr val="dk2"/>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9"/>
                <p:cNvSpPr/>
                <p:nvPr/>
              </p:nvSpPr>
              <p:spPr>
                <a:xfrm>
                  <a:off x="3851189" y="1072525"/>
                  <a:ext cx="3153315" cy="5119205"/>
                </a:xfrm>
                <a:custGeom>
                  <a:avLst/>
                  <a:gdLst/>
                  <a:ahLst/>
                  <a:cxnLst/>
                  <a:rect l="l" t="t" r="r" b="b"/>
                  <a:pathLst>
                    <a:path w="76882" h="124813" extrusionOk="0">
                      <a:moveTo>
                        <a:pt x="76668" y="0"/>
                      </a:moveTo>
                      <a:lnTo>
                        <a:pt x="63260" y="13408"/>
                      </a:lnTo>
                      <a:cubicBezTo>
                        <a:pt x="62879" y="13789"/>
                        <a:pt x="62879" y="14398"/>
                        <a:pt x="63260" y="14779"/>
                      </a:cubicBezTo>
                      <a:lnTo>
                        <a:pt x="69857" y="21376"/>
                      </a:lnTo>
                      <a:cubicBezTo>
                        <a:pt x="70116" y="21620"/>
                        <a:pt x="70116" y="22046"/>
                        <a:pt x="69857" y="22305"/>
                      </a:cubicBezTo>
                      <a:lnTo>
                        <a:pt x="46546" y="45616"/>
                      </a:lnTo>
                      <a:cubicBezTo>
                        <a:pt x="46417" y="45738"/>
                        <a:pt x="46245" y="45799"/>
                        <a:pt x="46074" y="45799"/>
                      </a:cubicBezTo>
                      <a:cubicBezTo>
                        <a:pt x="45903" y="45799"/>
                        <a:pt x="45731" y="45738"/>
                        <a:pt x="45602" y="45616"/>
                      </a:cubicBezTo>
                      <a:lnTo>
                        <a:pt x="39020" y="39019"/>
                      </a:lnTo>
                      <a:cubicBezTo>
                        <a:pt x="38822" y="38836"/>
                        <a:pt x="38593" y="38745"/>
                        <a:pt x="38334" y="38745"/>
                      </a:cubicBezTo>
                      <a:cubicBezTo>
                        <a:pt x="38060" y="38745"/>
                        <a:pt x="37831" y="38836"/>
                        <a:pt x="37649" y="39019"/>
                      </a:cubicBezTo>
                      <a:lnTo>
                        <a:pt x="23357" y="53311"/>
                      </a:lnTo>
                      <a:cubicBezTo>
                        <a:pt x="22976" y="53691"/>
                        <a:pt x="22976" y="54301"/>
                        <a:pt x="23357" y="54682"/>
                      </a:cubicBezTo>
                      <a:lnTo>
                        <a:pt x="40833" y="72142"/>
                      </a:lnTo>
                      <a:cubicBezTo>
                        <a:pt x="40939" y="72279"/>
                        <a:pt x="41016" y="72432"/>
                        <a:pt x="41016" y="72614"/>
                      </a:cubicBezTo>
                      <a:cubicBezTo>
                        <a:pt x="41016" y="72812"/>
                        <a:pt x="40955" y="72965"/>
                        <a:pt x="40833" y="73102"/>
                      </a:cubicBezTo>
                      <a:lnTo>
                        <a:pt x="27090" y="86830"/>
                      </a:lnTo>
                      <a:cubicBezTo>
                        <a:pt x="26907" y="87028"/>
                        <a:pt x="26816" y="87256"/>
                        <a:pt x="26816" y="87515"/>
                      </a:cubicBezTo>
                      <a:lnTo>
                        <a:pt x="26816" y="96276"/>
                      </a:lnTo>
                      <a:cubicBezTo>
                        <a:pt x="26816" y="96459"/>
                        <a:pt x="26755" y="96611"/>
                        <a:pt x="26618" y="96748"/>
                      </a:cubicBezTo>
                      <a:lnTo>
                        <a:pt x="13225" y="110140"/>
                      </a:lnTo>
                      <a:cubicBezTo>
                        <a:pt x="13103" y="110270"/>
                        <a:pt x="12940" y="110335"/>
                        <a:pt x="12772" y="110335"/>
                      </a:cubicBezTo>
                      <a:cubicBezTo>
                        <a:pt x="12604" y="110335"/>
                        <a:pt x="12433" y="110270"/>
                        <a:pt x="12296" y="110140"/>
                      </a:cubicBezTo>
                      <a:lnTo>
                        <a:pt x="7618" y="105448"/>
                      </a:lnTo>
                      <a:cubicBezTo>
                        <a:pt x="7428" y="105257"/>
                        <a:pt x="7180" y="105162"/>
                        <a:pt x="6933" y="105162"/>
                      </a:cubicBezTo>
                      <a:cubicBezTo>
                        <a:pt x="6685" y="105162"/>
                        <a:pt x="6438" y="105257"/>
                        <a:pt x="6247" y="105448"/>
                      </a:cubicBezTo>
                      <a:lnTo>
                        <a:pt x="381" y="111314"/>
                      </a:lnTo>
                      <a:cubicBezTo>
                        <a:pt x="1" y="111695"/>
                        <a:pt x="1" y="112304"/>
                        <a:pt x="381" y="112685"/>
                      </a:cubicBezTo>
                      <a:lnTo>
                        <a:pt x="5059" y="117378"/>
                      </a:lnTo>
                      <a:cubicBezTo>
                        <a:pt x="5181" y="117515"/>
                        <a:pt x="5257" y="117667"/>
                        <a:pt x="5257" y="117850"/>
                      </a:cubicBezTo>
                      <a:cubicBezTo>
                        <a:pt x="5257" y="118048"/>
                        <a:pt x="5196" y="118200"/>
                        <a:pt x="5059" y="118322"/>
                      </a:cubicBezTo>
                      <a:lnTo>
                        <a:pt x="3231" y="120150"/>
                      </a:lnTo>
                      <a:cubicBezTo>
                        <a:pt x="2850" y="120531"/>
                        <a:pt x="2850" y="121141"/>
                        <a:pt x="3231" y="121522"/>
                      </a:cubicBezTo>
                      <a:lnTo>
                        <a:pt x="5059" y="123365"/>
                      </a:lnTo>
                      <a:cubicBezTo>
                        <a:pt x="5333" y="123609"/>
                        <a:pt x="5333" y="124020"/>
                        <a:pt x="5059" y="124295"/>
                      </a:cubicBezTo>
                      <a:cubicBezTo>
                        <a:pt x="4914" y="124432"/>
                        <a:pt x="4754" y="124489"/>
                        <a:pt x="4602" y="124489"/>
                      </a:cubicBezTo>
                      <a:cubicBezTo>
                        <a:pt x="4449" y="124489"/>
                        <a:pt x="4305" y="124432"/>
                        <a:pt x="4190" y="124340"/>
                      </a:cubicBezTo>
                      <a:cubicBezTo>
                        <a:pt x="3962" y="124173"/>
                        <a:pt x="3825" y="123838"/>
                        <a:pt x="4038" y="123487"/>
                      </a:cubicBezTo>
                      <a:lnTo>
                        <a:pt x="3764" y="123335"/>
                      </a:lnTo>
                      <a:lnTo>
                        <a:pt x="3764" y="123335"/>
                      </a:lnTo>
                      <a:cubicBezTo>
                        <a:pt x="3459" y="123838"/>
                        <a:pt x="3672" y="124356"/>
                        <a:pt x="3992" y="124599"/>
                      </a:cubicBezTo>
                      <a:cubicBezTo>
                        <a:pt x="4175" y="124736"/>
                        <a:pt x="4373" y="124813"/>
                        <a:pt x="4602" y="124813"/>
                      </a:cubicBezTo>
                      <a:cubicBezTo>
                        <a:pt x="4830" y="124813"/>
                        <a:pt x="5059" y="124736"/>
                        <a:pt x="5272" y="124477"/>
                      </a:cubicBezTo>
                      <a:cubicBezTo>
                        <a:pt x="5455" y="124295"/>
                        <a:pt x="5562" y="124066"/>
                        <a:pt x="5562" y="123792"/>
                      </a:cubicBezTo>
                      <a:cubicBezTo>
                        <a:pt x="5562" y="123533"/>
                        <a:pt x="5455" y="123304"/>
                        <a:pt x="5272" y="123106"/>
                      </a:cubicBezTo>
                      <a:lnTo>
                        <a:pt x="3444" y="121278"/>
                      </a:lnTo>
                      <a:cubicBezTo>
                        <a:pt x="3170" y="121034"/>
                        <a:pt x="3170" y="120623"/>
                        <a:pt x="3444" y="120349"/>
                      </a:cubicBezTo>
                      <a:lnTo>
                        <a:pt x="5272" y="118520"/>
                      </a:lnTo>
                      <a:cubicBezTo>
                        <a:pt x="5455" y="118337"/>
                        <a:pt x="5562" y="118094"/>
                        <a:pt x="5562" y="117835"/>
                      </a:cubicBezTo>
                      <a:cubicBezTo>
                        <a:pt x="5562" y="117576"/>
                        <a:pt x="5455" y="117332"/>
                        <a:pt x="5272" y="117149"/>
                      </a:cubicBezTo>
                      <a:lnTo>
                        <a:pt x="579" y="112456"/>
                      </a:lnTo>
                      <a:cubicBezTo>
                        <a:pt x="320" y="112213"/>
                        <a:pt x="320" y="111801"/>
                        <a:pt x="579" y="111527"/>
                      </a:cubicBezTo>
                      <a:lnTo>
                        <a:pt x="6445" y="105661"/>
                      </a:lnTo>
                      <a:cubicBezTo>
                        <a:pt x="6575" y="105532"/>
                        <a:pt x="6742" y="105467"/>
                        <a:pt x="6912" y="105467"/>
                      </a:cubicBezTo>
                      <a:cubicBezTo>
                        <a:pt x="7081" y="105467"/>
                        <a:pt x="7253" y="105532"/>
                        <a:pt x="7390" y="105661"/>
                      </a:cubicBezTo>
                      <a:lnTo>
                        <a:pt x="12067" y="110354"/>
                      </a:lnTo>
                      <a:cubicBezTo>
                        <a:pt x="12265" y="110537"/>
                        <a:pt x="12494" y="110643"/>
                        <a:pt x="12753" y="110643"/>
                      </a:cubicBezTo>
                      <a:cubicBezTo>
                        <a:pt x="13027" y="110643"/>
                        <a:pt x="13256" y="110537"/>
                        <a:pt x="13439" y="110354"/>
                      </a:cubicBezTo>
                      <a:lnTo>
                        <a:pt x="26831" y="96961"/>
                      </a:lnTo>
                      <a:cubicBezTo>
                        <a:pt x="27014" y="96779"/>
                        <a:pt x="27120" y="96550"/>
                        <a:pt x="27120" y="96276"/>
                      </a:cubicBezTo>
                      <a:lnTo>
                        <a:pt x="27120" y="87469"/>
                      </a:lnTo>
                      <a:cubicBezTo>
                        <a:pt x="27120" y="87287"/>
                        <a:pt x="27166" y="87134"/>
                        <a:pt x="27303" y="86997"/>
                      </a:cubicBezTo>
                      <a:lnTo>
                        <a:pt x="41031" y="73270"/>
                      </a:lnTo>
                      <a:cubicBezTo>
                        <a:pt x="41412" y="72889"/>
                        <a:pt x="41412" y="72279"/>
                        <a:pt x="41031" y="71898"/>
                      </a:cubicBezTo>
                      <a:lnTo>
                        <a:pt x="23571" y="54438"/>
                      </a:lnTo>
                      <a:cubicBezTo>
                        <a:pt x="23312" y="54194"/>
                        <a:pt x="23312" y="53768"/>
                        <a:pt x="23571" y="53509"/>
                      </a:cubicBezTo>
                      <a:lnTo>
                        <a:pt x="37862" y="39217"/>
                      </a:lnTo>
                      <a:cubicBezTo>
                        <a:pt x="37984" y="39095"/>
                        <a:pt x="38155" y="39035"/>
                        <a:pt x="38327" y="39035"/>
                      </a:cubicBezTo>
                      <a:cubicBezTo>
                        <a:pt x="38498" y="39035"/>
                        <a:pt x="38669" y="39095"/>
                        <a:pt x="38791" y="39217"/>
                      </a:cubicBezTo>
                      <a:lnTo>
                        <a:pt x="45373" y="45830"/>
                      </a:lnTo>
                      <a:cubicBezTo>
                        <a:pt x="45571" y="46013"/>
                        <a:pt x="45800" y="46119"/>
                        <a:pt x="46059" y="46119"/>
                      </a:cubicBezTo>
                      <a:cubicBezTo>
                        <a:pt x="46333" y="46119"/>
                        <a:pt x="46562" y="46013"/>
                        <a:pt x="46744" y="45830"/>
                      </a:cubicBezTo>
                      <a:lnTo>
                        <a:pt x="70055" y="22519"/>
                      </a:lnTo>
                      <a:cubicBezTo>
                        <a:pt x="70436" y="22138"/>
                        <a:pt x="70436" y="21528"/>
                        <a:pt x="70055" y="21148"/>
                      </a:cubicBezTo>
                      <a:lnTo>
                        <a:pt x="63473" y="14550"/>
                      </a:lnTo>
                      <a:cubicBezTo>
                        <a:pt x="63199" y="14307"/>
                        <a:pt x="63199" y="13895"/>
                        <a:pt x="63473" y="13621"/>
                      </a:cubicBezTo>
                      <a:lnTo>
                        <a:pt x="76881" y="213"/>
                      </a:lnTo>
                      <a:lnTo>
                        <a:pt x="76668"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49"/>
              <p:cNvGrpSpPr/>
              <p:nvPr/>
            </p:nvGrpSpPr>
            <p:grpSpPr>
              <a:xfrm>
                <a:off x="-1" y="621223"/>
                <a:ext cx="699940" cy="478601"/>
                <a:chOff x="39722" y="4349021"/>
                <a:chExt cx="1061964" cy="726143"/>
              </a:xfrm>
            </p:grpSpPr>
            <p:grpSp>
              <p:nvGrpSpPr>
                <p:cNvPr id="1983" name="Google Shape;1983;p49"/>
                <p:cNvGrpSpPr/>
                <p:nvPr/>
              </p:nvGrpSpPr>
              <p:grpSpPr>
                <a:xfrm rot="2700000">
                  <a:off x="140502" y="4460924"/>
                  <a:ext cx="524584" cy="502337"/>
                  <a:chOff x="1189791" y="-1767331"/>
                  <a:chExt cx="904284" cy="865933"/>
                </a:xfrm>
              </p:grpSpPr>
              <p:sp>
                <p:nvSpPr>
                  <p:cNvPr id="1984" name="Google Shape;198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5" name="Google Shape;1985;p49"/>
                  <p:cNvGrpSpPr/>
                  <p:nvPr/>
                </p:nvGrpSpPr>
                <p:grpSpPr>
                  <a:xfrm>
                    <a:off x="1232795" y="-1740829"/>
                    <a:ext cx="717621" cy="717392"/>
                    <a:chOff x="1483457" y="3953671"/>
                    <a:chExt cx="717621" cy="717392"/>
                  </a:xfrm>
                </p:grpSpPr>
                <p:sp>
                  <p:nvSpPr>
                    <p:cNvPr id="1986" name="Google Shape;198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91" name="Google Shape;199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 name="Google Shape;1992;p49"/>
              <p:cNvGrpSpPr/>
              <p:nvPr/>
            </p:nvGrpSpPr>
            <p:grpSpPr>
              <a:xfrm>
                <a:off x="955673" y="11"/>
                <a:ext cx="592576" cy="405260"/>
                <a:chOff x="39722" y="4349021"/>
                <a:chExt cx="1061964" cy="726143"/>
              </a:xfrm>
            </p:grpSpPr>
            <p:grpSp>
              <p:nvGrpSpPr>
                <p:cNvPr id="1993" name="Google Shape;1993;p49"/>
                <p:cNvGrpSpPr/>
                <p:nvPr/>
              </p:nvGrpSpPr>
              <p:grpSpPr>
                <a:xfrm rot="2700000">
                  <a:off x="140502" y="4460924"/>
                  <a:ext cx="524584" cy="502337"/>
                  <a:chOff x="1189791" y="-1767331"/>
                  <a:chExt cx="904284" cy="865933"/>
                </a:xfrm>
              </p:grpSpPr>
              <p:sp>
                <p:nvSpPr>
                  <p:cNvPr id="1994" name="Google Shape;199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5" name="Google Shape;1995;p49"/>
                  <p:cNvGrpSpPr/>
                  <p:nvPr/>
                </p:nvGrpSpPr>
                <p:grpSpPr>
                  <a:xfrm>
                    <a:off x="1232795" y="-1740829"/>
                    <a:ext cx="717621" cy="717392"/>
                    <a:chOff x="1483457" y="3953671"/>
                    <a:chExt cx="717621" cy="717392"/>
                  </a:xfrm>
                </p:grpSpPr>
                <p:sp>
                  <p:nvSpPr>
                    <p:cNvPr id="1996" name="Google Shape;199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01" name="Google Shape;200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49"/>
              <p:cNvGrpSpPr/>
              <p:nvPr/>
            </p:nvGrpSpPr>
            <p:grpSpPr>
              <a:xfrm>
                <a:off x="441574" y="-36652"/>
                <a:ext cx="699940" cy="478601"/>
                <a:chOff x="39722" y="4349021"/>
                <a:chExt cx="1061964" cy="726143"/>
              </a:xfrm>
            </p:grpSpPr>
            <p:grpSp>
              <p:nvGrpSpPr>
                <p:cNvPr id="2003" name="Google Shape;2003;p49"/>
                <p:cNvGrpSpPr/>
                <p:nvPr/>
              </p:nvGrpSpPr>
              <p:grpSpPr>
                <a:xfrm rot="2700000">
                  <a:off x="140502" y="4460924"/>
                  <a:ext cx="524584" cy="502337"/>
                  <a:chOff x="1189791" y="-1767331"/>
                  <a:chExt cx="904284" cy="865933"/>
                </a:xfrm>
              </p:grpSpPr>
              <p:sp>
                <p:nvSpPr>
                  <p:cNvPr id="2004" name="Google Shape;2004;p49"/>
                  <p:cNvSpPr/>
                  <p:nvPr/>
                </p:nvSpPr>
                <p:spPr>
                  <a:xfrm>
                    <a:off x="1189791" y="-1767331"/>
                    <a:ext cx="904284" cy="865933"/>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9900FF">
                          <a:alpha val="28627"/>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5" name="Google Shape;2005;p49"/>
                  <p:cNvGrpSpPr/>
                  <p:nvPr/>
                </p:nvGrpSpPr>
                <p:grpSpPr>
                  <a:xfrm>
                    <a:off x="1232795" y="-1740829"/>
                    <a:ext cx="717621" cy="717392"/>
                    <a:chOff x="1483457" y="3953671"/>
                    <a:chExt cx="717621" cy="717392"/>
                  </a:xfrm>
                </p:grpSpPr>
                <p:sp>
                  <p:nvSpPr>
                    <p:cNvPr id="2006" name="Google Shape;2006;p49"/>
                    <p:cNvSpPr/>
                    <p:nvPr/>
                  </p:nvSpPr>
                  <p:spPr>
                    <a:xfrm>
                      <a:off x="1483457" y="4257265"/>
                      <a:ext cx="413799" cy="413799"/>
                    </a:xfrm>
                    <a:custGeom>
                      <a:avLst/>
                      <a:gdLst/>
                      <a:ahLst/>
                      <a:cxnLst/>
                      <a:rect l="l" t="t" r="r" b="b"/>
                      <a:pathLst>
                        <a:path w="27121" h="27121" extrusionOk="0">
                          <a:moveTo>
                            <a:pt x="381" y="1"/>
                          </a:moveTo>
                          <a:lnTo>
                            <a:pt x="0" y="382"/>
                          </a:lnTo>
                          <a:lnTo>
                            <a:pt x="26739" y="27121"/>
                          </a:lnTo>
                          <a:lnTo>
                            <a:pt x="27120" y="26740"/>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9"/>
                    <p:cNvSpPr/>
                    <p:nvPr/>
                  </p:nvSpPr>
                  <p:spPr>
                    <a:xfrm>
                      <a:off x="1559470" y="4181481"/>
                      <a:ext cx="413799" cy="413799"/>
                    </a:xfrm>
                    <a:custGeom>
                      <a:avLst/>
                      <a:gdLst/>
                      <a:ahLst/>
                      <a:cxnLst/>
                      <a:rect l="l" t="t" r="r" b="b"/>
                      <a:pathLst>
                        <a:path w="27121" h="27121" extrusionOk="0">
                          <a:moveTo>
                            <a:pt x="366" y="1"/>
                          </a:moveTo>
                          <a:lnTo>
                            <a:pt x="0" y="382"/>
                          </a:lnTo>
                          <a:lnTo>
                            <a:pt x="26739" y="27121"/>
                          </a:lnTo>
                          <a:lnTo>
                            <a:pt x="27120" y="26740"/>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9"/>
                    <p:cNvSpPr/>
                    <p:nvPr/>
                  </p:nvSpPr>
                  <p:spPr>
                    <a:xfrm>
                      <a:off x="1635483" y="4105239"/>
                      <a:ext cx="413799" cy="413799"/>
                    </a:xfrm>
                    <a:custGeom>
                      <a:avLst/>
                      <a:gdLst/>
                      <a:ahLst/>
                      <a:cxnLst/>
                      <a:rect l="l" t="t" r="r" b="b"/>
                      <a:pathLst>
                        <a:path w="27121" h="27121" extrusionOk="0">
                          <a:moveTo>
                            <a:pt x="366" y="1"/>
                          </a:moveTo>
                          <a:lnTo>
                            <a:pt x="1" y="381"/>
                          </a:lnTo>
                          <a:lnTo>
                            <a:pt x="26740" y="27120"/>
                          </a:lnTo>
                          <a:lnTo>
                            <a:pt x="27121" y="26755"/>
                          </a:lnTo>
                          <a:lnTo>
                            <a:pt x="366"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9"/>
                    <p:cNvSpPr/>
                    <p:nvPr/>
                  </p:nvSpPr>
                  <p:spPr>
                    <a:xfrm>
                      <a:off x="1711267" y="4029455"/>
                      <a:ext cx="413799" cy="413799"/>
                    </a:xfrm>
                    <a:custGeom>
                      <a:avLst/>
                      <a:gdLst/>
                      <a:ahLst/>
                      <a:cxnLst/>
                      <a:rect l="l" t="t" r="r" b="b"/>
                      <a:pathLst>
                        <a:path w="27121" h="27121" extrusionOk="0">
                          <a:moveTo>
                            <a:pt x="381" y="1"/>
                          </a:moveTo>
                          <a:lnTo>
                            <a:pt x="0" y="382"/>
                          </a:lnTo>
                          <a:lnTo>
                            <a:pt x="26755" y="27121"/>
                          </a:lnTo>
                          <a:lnTo>
                            <a:pt x="27120" y="26755"/>
                          </a:lnTo>
                          <a:lnTo>
                            <a:pt x="381"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9"/>
                    <p:cNvSpPr/>
                    <p:nvPr/>
                  </p:nvSpPr>
                  <p:spPr>
                    <a:xfrm>
                      <a:off x="1787280" y="3953671"/>
                      <a:ext cx="413799" cy="413799"/>
                    </a:xfrm>
                    <a:custGeom>
                      <a:avLst/>
                      <a:gdLst/>
                      <a:ahLst/>
                      <a:cxnLst/>
                      <a:rect l="l" t="t" r="r" b="b"/>
                      <a:pathLst>
                        <a:path w="27121" h="27121" extrusionOk="0">
                          <a:moveTo>
                            <a:pt x="382" y="1"/>
                          </a:moveTo>
                          <a:lnTo>
                            <a:pt x="1" y="382"/>
                          </a:lnTo>
                          <a:lnTo>
                            <a:pt x="26740" y="27121"/>
                          </a:lnTo>
                          <a:lnTo>
                            <a:pt x="27121" y="26740"/>
                          </a:lnTo>
                          <a:lnTo>
                            <a:pt x="382" y="1"/>
                          </a:lnTo>
                          <a:close/>
                        </a:path>
                      </a:pathLst>
                    </a:custGeom>
                    <a:gradFill>
                      <a:gsLst>
                        <a:gs pos="0">
                          <a:srgbClr val="9900FF">
                            <a:alpha val="46666"/>
                            <a:alpha val="46820"/>
                          </a:srgbClr>
                        </a:gs>
                        <a:gs pos="100000">
                          <a:srgbClr val="FFFFFF">
                            <a:alpha val="0"/>
                            <a:alpha val="4682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11" name="Google Shape;2011;p49"/>
                <p:cNvSpPr/>
                <p:nvPr/>
              </p:nvSpPr>
              <p:spPr>
                <a:xfrm rot="-2700000">
                  <a:off x="542534" y="4469276"/>
                  <a:ext cx="492898" cy="391560"/>
                </a:xfrm>
                <a:custGeom>
                  <a:avLst/>
                  <a:gdLst/>
                  <a:ahLst/>
                  <a:cxnLst/>
                  <a:rect l="l" t="t" r="r" b="b"/>
                  <a:pathLst>
                    <a:path w="44612" h="35440" extrusionOk="0">
                      <a:moveTo>
                        <a:pt x="40817" y="1"/>
                      </a:moveTo>
                      <a:lnTo>
                        <a:pt x="37420" y="3383"/>
                      </a:lnTo>
                      <a:lnTo>
                        <a:pt x="41213" y="7177"/>
                      </a:lnTo>
                      <a:lnTo>
                        <a:pt x="44611" y="3779"/>
                      </a:lnTo>
                      <a:lnTo>
                        <a:pt x="40817" y="1"/>
                      </a:lnTo>
                      <a:close/>
                      <a:moveTo>
                        <a:pt x="22184" y="4099"/>
                      </a:moveTo>
                      <a:lnTo>
                        <a:pt x="18801" y="7482"/>
                      </a:lnTo>
                      <a:lnTo>
                        <a:pt x="22595" y="11275"/>
                      </a:lnTo>
                      <a:lnTo>
                        <a:pt x="25978" y="7878"/>
                      </a:lnTo>
                      <a:lnTo>
                        <a:pt x="22184" y="4099"/>
                      </a:lnTo>
                      <a:close/>
                      <a:moveTo>
                        <a:pt x="15983" y="10300"/>
                      </a:moveTo>
                      <a:lnTo>
                        <a:pt x="12585" y="13698"/>
                      </a:lnTo>
                      <a:lnTo>
                        <a:pt x="16379" y="17476"/>
                      </a:lnTo>
                      <a:lnTo>
                        <a:pt x="19776" y="14094"/>
                      </a:lnTo>
                      <a:lnTo>
                        <a:pt x="15983" y="10300"/>
                      </a:lnTo>
                      <a:close/>
                      <a:moveTo>
                        <a:pt x="9431" y="16852"/>
                      </a:moveTo>
                      <a:lnTo>
                        <a:pt x="6034" y="20249"/>
                      </a:lnTo>
                      <a:lnTo>
                        <a:pt x="15190" y="29406"/>
                      </a:lnTo>
                      <a:lnTo>
                        <a:pt x="18588" y="26008"/>
                      </a:lnTo>
                      <a:lnTo>
                        <a:pt x="9431" y="16852"/>
                      </a:lnTo>
                      <a:close/>
                      <a:moveTo>
                        <a:pt x="3383" y="22885"/>
                      </a:moveTo>
                      <a:lnTo>
                        <a:pt x="0" y="26283"/>
                      </a:lnTo>
                      <a:lnTo>
                        <a:pt x="9157" y="35440"/>
                      </a:lnTo>
                      <a:lnTo>
                        <a:pt x="12555" y="32057"/>
                      </a:lnTo>
                      <a:lnTo>
                        <a:pt x="3383" y="22885"/>
                      </a:lnTo>
                      <a:close/>
                    </a:path>
                  </a:pathLst>
                </a:custGeom>
                <a:gradFill>
                  <a:gsLst>
                    <a:gs pos="0">
                      <a:srgbClr val="9900FF">
                        <a:alpha val="46666"/>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49"/>
              <p:cNvGrpSpPr/>
              <p:nvPr/>
            </p:nvGrpSpPr>
            <p:grpSpPr>
              <a:xfrm>
                <a:off x="-494406" y="-252396"/>
                <a:ext cx="1741563" cy="1288563"/>
                <a:chOff x="-494406" y="-252396"/>
                <a:chExt cx="1741563" cy="1288563"/>
              </a:xfrm>
            </p:grpSpPr>
            <p:sp>
              <p:nvSpPr>
                <p:cNvPr id="2013" name="Google Shape;2013;p49"/>
                <p:cNvSpPr/>
                <p:nvPr/>
              </p:nvSpPr>
              <p:spPr>
                <a:xfrm rot="2700000">
                  <a:off x="137431"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9"/>
                <p:cNvSpPr/>
                <p:nvPr/>
              </p:nvSpPr>
              <p:spPr>
                <a:xfrm rot="2700000">
                  <a:off x="-315569" y="-53821"/>
                  <a:ext cx="930891" cy="891412"/>
                </a:xfrm>
                <a:custGeom>
                  <a:avLst/>
                  <a:gdLst/>
                  <a:ahLst/>
                  <a:cxnLst/>
                  <a:rect l="l" t="t" r="r" b="b"/>
                  <a:pathLst>
                    <a:path w="36902" h="35337" extrusionOk="0">
                      <a:moveTo>
                        <a:pt x="18449" y="1"/>
                      </a:moveTo>
                      <a:cubicBezTo>
                        <a:pt x="16409" y="1"/>
                        <a:pt x="14368" y="778"/>
                        <a:pt x="12814" y="2332"/>
                      </a:cubicBezTo>
                      <a:lnTo>
                        <a:pt x="3108" y="12037"/>
                      </a:lnTo>
                      <a:cubicBezTo>
                        <a:pt x="0" y="15145"/>
                        <a:pt x="0" y="20189"/>
                        <a:pt x="3108" y="23297"/>
                      </a:cubicBezTo>
                      <a:lnTo>
                        <a:pt x="12814" y="33017"/>
                      </a:lnTo>
                      <a:cubicBezTo>
                        <a:pt x="14368" y="34564"/>
                        <a:pt x="16405" y="35337"/>
                        <a:pt x="18443" y="35337"/>
                      </a:cubicBezTo>
                      <a:cubicBezTo>
                        <a:pt x="20481" y="35337"/>
                        <a:pt x="22519" y="34564"/>
                        <a:pt x="24073" y="33017"/>
                      </a:cubicBezTo>
                      <a:lnTo>
                        <a:pt x="33794" y="23297"/>
                      </a:lnTo>
                      <a:cubicBezTo>
                        <a:pt x="36902" y="20189"/>
                        <a:pt x="36902" y="15145"/>
                        <a:pt x="33794" y="12037"/>
                      </a:cubicBezTo>
                      <a:lnTo>
                        <a:pt x="24073" y="2332"/>
                      </a:lnTo>
                      <a:cubicBezTo>
                        <a:pt x="22527" y="778"/>
                        <a:pt x="20489" y="1"/>
                        <a:pt x="18449" y="1"/>
                      </a:cubicBezTo>
                      <a:close/>
                    </a:path>
                  </a:pathLst>
                </a:custGeom>
                <a:gradFill>
                  <a:gsLst>
                    <a:gs pos="0">
                      <a:schemeClr val="lt1"/>
                    </a:gs>
                    <a:gs pos="18000">
                      <a:schemeClr val="lt1"/>
                    </a:gs>
                    <a:gs pos="56000">
                      <a:srgbClr val="FFFFFF">
                        <a:alpha val="0"/>
                      </a:srgbClr>
                    </a:gs>
                    <a:gs pos="74000">
                      <a:schemeClr val="lt1"/>
                    </a:gs>
                    <a:gs pos="100000">
                      <a:srgbClr val="0C0A9E">
                        <a:alpha val="20000"/>
                      </a:srgbClr>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5" name="Google Shape;2015;p49"/>
            <p:cNvGrpSpPr/>
            <p:nvPr/>
          </p:nvGrpSpPr>
          <p:grpSpPr>
            <a:xfrm>
              <a:off x="5643425" y="4968525"/>
              <a:ext cx="439200" cy="439100"/>
              <a:chOff x="1101075" y="2142375"/>
              <a:chExt cx="439200" cy="439100"/>
            </a:xfrm>
          </p:grpSpPr>
          <p:sp>
            <p:nvSpPr>
              <p:cNvPr id="2016" name="Google Shape;2016;p49"/>
              <p:cNvSpPr/>
              <p:nvPr/>
            </p:nvSpPr>
            <p:spPr>
              <a:xfrm>
                <a:off x="1101075" y="2142375"/>
                <a:ext cx="439200" cy="439100"/>
              </a:xfrm>
              <a:custGeom>
                <a:avLst/>
                <a:gdLst/>
                <a:ahLst/>
                <a:cxnLst/>
                <a:rect l="l" t="t" r="r" b="b"/>
                <a:pathLst>
                  <a:path w="17568" h="17564" extrusionOk="0">
                    <a:moveTo>
                      <a:pt x="8792" y="1291"/>
                    </a:moveTo>
                    <a:cubicBezTo>
                      <a:pt x="10711" y="1291"/>
                      <a:pt x="12631" y="2008"/>
                      <a:pt x="14094" y="3501"/>
                    </a:cubicBezTo>
                    <a:cubicBezTo>
                      <a:pt x="15526" y="4902"/>
                      <a:pt x="16303" y="6807"/>
                      <a:pt x="16303" y="8803"/>
                    </a:cubicBezTo>
                    <a:cubicBezTo>
                      <a:pt x="16303" y="10814"/>
                      <a:pt x="15526" y="12688"/>
                      <a:pt x="14094" y="14120"/>
                    </a:cubicBezTo>
                    <a:cubicBezTo>
                      <a:pt x="12692" y="15552"/>
                      <a:pt x="10788" y="16329"/>
                      <a:pt x="8792" y="16329"/>
                    </a:cubicBezTo>
                    <a:cubicBezTo>
                      <a:pt x="6780" y="16329"/>
                      <a:pt x="4906" y="15552"/>
                      <a:pt x="3474" y="14120"/>
                    </a:cubicBezTo>
                    <a:cubicBezTo>
                      <a:pt x="2042" y="12718"/>
                      <a:pt x="1265" y="10814"/>
                      <a:pt x="1265" y="8803"/>
                    </a:cubicBezTo>
                    <a:cubicBezTo>
                      <a:pt x="1265" y="6807"/>
                      <a:pt x="2042" y="4918"/>
                      <a:pt x="3474" y="3501"/>
                    </a:cubicBezTo>
                    <a:cubicBezTo>
                      <a:pt x="4937" y="2023"/>
                      <a:pt x="6857" y="1291"/>
                      <a:pt x="8792" y="1291"/>
                    </a:cubicBezTo>
                    <a:close/>
                    <a:moveTo>
                      <a:pt x="8784" y="0"/>
                    </a:moveTo>
                    <a:cubicBezTo>
                      <a:pt x="6537" y="0"/>
                      <a:pt x="4289" y="857"/>
                      <a:pt x="2575" y="2571"/>
                    </a:cubicBezTo>
                    <a:cubicBezTo>
                      <a:pt x="915" y="4232"/>
                      <a:pt x="1" y="6441"/>
                      <a:pt x="1" y="8788"/>
                    </a:cubicBezTo>
                    <a:cubicBezTo>
                      <a:pt x="1" y="11134"/>
                      <a:pt x="915" y="13343"/>
                      <a:pt x="2575" y="15004"/>
                    </a:cubicBezTo>
                    <a:cubicBezTo>
                      <a:pt x="4236" y="16649"/>
                      <a:pt x="6445" y="17563"/>
                      <a:pt x="8792" y="17563"/>
                    </a:cubicBezTo>
                    <a:cubicBezTo>
                      <a:pt x="11123" y="17563"/>
                      <a:pt x="13332" y="16649"/>
                      <a:pt x="14993" y="15004"/>
                    </a:cubicBezTo>
                    <a:cubicBezTo>
                      <a:pt x="16653" y="13343"/>
                      <a:pt x="17568" y="11134"/>
                      <a:pt x="17568" y="8788"/>
                    </a:cubicBezTo>
                    <a:cubicBezTo>
                      <a:pt x="17568" y="6441"/>
                      <a:pt x="16653" y="4232"/>
                      <a:pt x="14993" y="2571"/>
                    </a:cubicBezTo>
                    <a:cubicBezTo>
                      <a:pt x="13279" y="857"/>
                      <a:pt x="11031" y="0"/>
                      <a:pt x="8784" y="0"/>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9"/>
              <p:cNvSpPr/>
              <p:nvPr/>
            </p:nvSpPr>
            <p:spPr>
              <a:xfrm>
                <a:off x="1189450" y="2242350"/>
                <a:ext cx="262850" cy="239700"/>
              </a:xfrm>
              <a:custGeom>
                <a:avLst/>
                <a:gdLst/>
                <a:ahLst/>
                <a:cxnLst/>
                <a:rect l="l" t="t" r="r" b="b"/>
                <a:pathLst>
                  <a:path w="10514" h="9588" extrusionOk="0">
                    <a:moveTo>
                      <a:pt x="5257" y="1269"/>
                    </a:moveTo>
                    <a:cubicBezTo>
                      <a:pt x="6171" y="1269"/>
                      <a:pt x="7054" y="1604"/>
                      <a:pt x="7771" y="2290"/>
                    </a:cubicBezTo>
                    <a:cubicBezTo>
                      <a:pt x="9127" y="3692"/>
                      <a:pt x="9127" y="5931"/>
                      <a:pt x="7771" y="7302"/>
                    </a:cubicBezTo>
                    <a:cubicBezTo>
                      <a:pt x="7070" y="7988"/>
                      <a:pt x="6159" y="8331"/>
                      <a:pt x="5253" y="8331"/>
                    </a:cubicBezTo>
                    <a:cubicBezTo>
                      <a:pt x="4346" y="8331"/>
                      <a:pt x="3444" y="7988"/>
                      <a:pt x="2758" y="7302"/>
                    </a:cubicBezTo>
                    <a:cubicBezTo>
                      <a:pt x="1387" y="5916"/>
                      <a:pt x="1387" y="3661"/>
                      <a:pt x="2758" y="2290"/>
                    </a:cubicBezTo>
                    <a:cubicBezTo>
                      <a:pt x="3444" y="1604"/>
                      <a:pt x="4342" y="1269"/>
                      <a:pt x="5257" y="1269"/>
                    </a:cubicBezTo>
                    <a:close/>
                    <a:moveTo>
                      <a:pt x="5255" y="1"/>
                    </a:moveTo>
                    <a:cubicBezTo>
                      <a:pt x="4026" y="1"/>
                      <a:pt x="2796" y="469"/>
                      <a:pt x="1859" y="1406"/>
                    </a:cubicBezTo>
                    <a:cubicBezTo>
                      <a:pt x="0" y="3265"/>
                      <a:pt x="0" y="6312"/>
                      <a:pt x="1859" y="8186"/>
                    </a:cubicBezTo>
                    <a:cubicBezTo>
                      <a:pt x="2788" y="9116"/>
                      <a:pt x="4038" y="9588"/>
                      <a:pt x="5257" y="9588"/>
                    </a:cubicBezTo>
                    <a:cubicBezTo>
                      <a:pt x="6491" y="9588"/>
                      <a:pt x="7710" y="9131"/>
                      <a:pt x="8639" y="8186"/>
                    </a:cubicBezTo>
                    <a:cubicBezTo>
                      <a:pt x="10513" y="6312"/>
                      <a:pt x="10513" y="3265"/>
                      <a:pt x="8639" y="1406"/>
                    </a:cubicBezTo>
                    <a:cubicBezTo>
                      <a:pt x="7710" y="469"/>
                      <a:pt x="6483" y="1"/>
                      <a:pt x="5255" y="1"/>
                    </a:cubicBezTo>
                    <a:close/>
                  </a:path>
                </a:pathLst>
              </a:custGeom>
              <a:gradFill>
                <a:gsLst>
                  <a:gs pos="0">
                    <a:srgbClr val="9900FF">
                      <a:alpha val="46666"/>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18" name="Google Shape;2018;p49"/>
          <p:cNvGrpSpPr/>
          <p:nvPr/>
        </p:nvGrpSpPr>
        <p:grpSpPr>
          <a:xfrm>
            <a:off x="774450" y="3019701"/>
            <a:ext cx="5944442" cy="134100"/>
            <a:chOff x="774450" y="3019701"/>
            <a:chExt cx="5944442" cy="134100"/>
          </a:xfrm>
        </p:grpSpPr>
        <p:sp>
          <p:nvSpPr>
            <p:cNvPr id="2019" name="Google Shape;2019;p49"/>
            <p:cNvSpPr/>
            <p:nvPr/>
          </p:nvSpPr>
          <p:spPr>
            <a:xfrm>
              <a:off x="6584792"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0" name="Google Shape;2020;p49"/>
            <p:cNvCxnSpPr/>
            <p:nvPr/>
          </p:nvCxnSpPr>
          <p:spPr>
            <a:xfrm>
              <a:off x="774450" y="3086750"/>
              <a:ext cx="5848200" cy="0"/>
            </a:xfrm>
            <a:prstGeom prst="straightConnector1">
              <a:avLst/>
            </a:prstGeom>
            <a:noFill/>
            <a:ln w="9525" cap="flat" cmpd="sng">
              <a:solidFill>
                <a:schemeClr val="dk2"/>
              </a:solidFill>
              <a:prstDash val="solid"/>
              <a:round/>
              <a:headEnd type="none" w="med" len="med"/>
              <a:tailEnd type="none" w="med" len="med"/>
            </a:ln>
          </p:spPr>
        </p:cxnSp>
        <p:sp>
          <p:nvSpPr>
            <p:cNvPr id="2021" name="Google Shape;2021;p49"/>
            <p:cNvSpPr/>
            <p:nvPr/>
          </p:nvSpPr>
          <p:spPr>
            <a:xfrm>
              <a:off x="6614904"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60"/>
        <p:cNvGrpSpPr/>
        <p:nvPr/>
      </p:nvGrpSpPr>
      <p:grpSpPr>
        <a:xfrm>
          <a:off x="0" y="0"/>
          <a:ext cx="0" cy="0"/>
          <a:chOff x="0" y="0"/>
          <a:chExt cx="0" cy="0"/>
        </a:xfrm>
      </p:grpSpPr>
      <p:sp>
        <p:nvSpPr>
          <p:cNvPr id="3161" name="Google Shape;3161;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3162" name="Google Shape;3162;p67"/>
          <p:cNvSpPr txBox="1">
            <a:spLocks noGrp="1"/>
          </p:cNvSpPr>
          <p:nvPr>
            <p:ph type="body" idx="1"/>
          </p:nvPr>
        </p:nvSpPr>
        <p:spPr>
          <a:xfrm>
            <a:off x="720000" y="1139550"/>
            <a:ext cx="8138250" cy="343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solidFill>
                  <a:schemeClr val="dk1"/>
                </a:solidFill>
                <a:hlinkClick r:id="rId3"/>
              </a:rPr>
              <a:t>https://www.analyticsvidhya.com/blog/2020/02/learn-image-classification-cnn-convolutional-neural-networks-3-datasets/</a:t>
            </a:r>
            <a:endParaRPr lang="en-US" sz="1400" dirty="0">
              <a:solidFill>
                <a:schemeClr val="dk1"/>
              </a:solidFill>
            </a:endParaRPr>
          </a:p>
          <a:p>
            <a:pPr marL="0" lvl="0" indent="0" algn="l" rtl="0">
              <a:spcBef>
                <a:spcPts val="0"/>
              </a:spcBef>
              <a:spcAft>
                <a:spcPts val="0"/>
              </a:spcAft>
              <a:buNone/>
            </a:pPr>
            <a:endParaRPr lang="en-US" sz="1400" dirty="0">
              <a:solidFill>
                <a:schemeClr val="dk1"/>
              </a:solidFill>
            </a:endParaRPr>
          </a:p>
          <a:p>
            <a:pPr marL="0" lvl="0" indent="0" algn="l" rtl="0">
              <a:spcBef>
                <a:spcPts val="0"/>
              </a:spcBef>
              <a:spcAft>
                <a:spcPts val="0"/>
              </a:spcAft>
              <a:buNone/>
            </a:pPr>
            <a:r>
              <a:rPr lang="en-US" sz="1400" dirty="0">
                <a:solidFill>
                  <a:schemeClr val="dk1"/>
                </a:solidFill>
                <a:hlinkClick r:id="rId4"/>
              </a:rPr>
              <a:t>https://www.kaggle.com/code/arbazkhan971/image-classification-using-cnn-94-accuracy</a:t>
            </a:r>
            <a:endParaRPr lang="en-US" sz="1400" dirty="0">
              <a:solidFill>
                <a:schemeClr val="dk1"/>
              </a:solidFill>
            </a:endParaRPr>
          </a:p>
          <a:p>
            <a:pPr marL="0" lvl="0" indent="0" algn="l" rtl="0">
              <a:spcBef>
                <a:spcPts val="0"/>
              </a:spcBef>
              <a:spcAft>
                <a:spcPts val="0"/>
              </a:spcAft>
              <a:buNone/>
            </a:pPr>
            <a:endParaRPr lang="en-US" sz="1400" dirty="0">
              <a:solidFill>
                <a:schemeClr val="dk1"/>
              </a:solidFill>
            </a:endParaRPr>
          </a:p>
          <a:p>
            <a:pPr marL="0" lvl="0" indent="0" algn="l" rtl="0">
              <a:spcBef>
                <a:spcPts val="0"/>
              </a:spcBef>
              <a:spcAft>
                <a:spcPts val="0"/>
              </a:spcAft>
              <a:buNone/>
            </a:pPr>
            <a:endParaRPr lang="en-US" sz="1400" dirty="0">
              <a:solidFill>
                <a:schemeClr val="dk1"/>
              </a:solidFill>
            </a:endParaRPr>
          </a:p>
          <a:p>
            <a:pPr marL="0" lvl="0" indent="0" algn="l" rtl="0">
              <a:spcBef>
                <a:spcPts val="0"/>
              </a:spcBef>
              <a:spcAft>
                <a:spcPts val="0"/>
              </a:spcAft>
              <a:buNone/>
            </a:pPr>
            <a:endParaRPr lang="en-US" sz="1400" dirty="0">
              <a:solidFill>
                <a:schemeClr val="dk1"/>
              </a:solidFill>
            </a:endParaRPr>
          </a:p>
          <a:p>
            <a:pPr marL="0" lvl="0" indent="0" algn="l" rtl="0">
              <a:spcBef>
                <a:spcPts val="0"/>
              </a:spcBef>
              <a:spcAft>
                <a:spcPts val="0"/>
              </a:spcAft>
              <a:buNone/>
            </a:pPr>
            <a:endParaRPr lang="en-US" sz="1400" dirty="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30"/>
        <p:cNvGrpSpPr/>
        <p:nvPr/>
      </p:nvGrpSpPr>
      <p:grpSpPr>
        <a:xfrm>
          <a:off x="0" y="0"/>
          <a:ext cx="0" cy="0"/>
          <a:chOff x="0" y="0"/>
          <a:chExt cx="0" cy="0"/>
        </a:xfrm>
      </p:grpSpPr>
      <p:sp>
        <p:nvSpPr>
          <p:cNvPr id="1531" name="Google Shape;1531;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1533" name="Google Shape;1533;p39"/>
          <p:cNvSpPr txBox="1">
            <a:spLocks noGrp="1"/>
          </p:cNvSpPr>
          <p:nvPr>
            <p:ph type="subTitle" idx="2"/>
          </p:nvPr>
        </p:nvSpPr>
        <p:spPr>
          <a:xfrm>
            <a:off x="720000" y="1210697"/>
            <a:ext cx="7427964" cy="183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b="1" dirty="0">
                <a:solidFill>
                  <a:schemeClr val="accent2">
                    <a:lumMod val="75000"/>
                  </a:schemeClr>
                </a:solidFill>
              </a:rPr>
              <a:t>Choice of dataset: </a:t>
            </a:r>
            <a:r>
              <a:rPr lang="en-US" b="1" dirty="0">
                <a:solidFill>
                  <a:schemeClr val="accent2">
                    <a:lumMod val="75000"/>
                  </a:schemeClr>
                </a:solidFill>
              </a:rPr>
              <a:t> </a:t>
            </a:r>
            <a:r>
              <a:rPr lang="en-US" dirty="0">
                <a:solidFill>
                  <a:schemeClr val="tx1"/>
                </a:solidFill>
              </a:rPr>
              <a:t>Image data of Natural Scenes around the world.</a:t>
            </a:r>
            <a:endParaRPr lang="en-SG" dirty="0">
              <a:solidFill>
                <a:schemeClr val="tx1"/>
              </a:solidFill>
            </a:endParaRPr>
          </a:p>
          <a:p>
            <a:pPr marL="0" lvl="0" indent="0" algn="l" rtl="0">
              <a:spcBef>
                <a:spcPts val="0"/>
              </a:spcBef>
              <a:spcAft>
                <a:spcPts val="0"/>
              </a:spcAft>
              <a:buNone/>
            </a:pPr>
            <a:endParaRPr lang="en-SG" b="1" dirty="0">
              <a:solidFill>
                <a:schemeClr val="accent2">
                  <a:lumMod val="75000"/>
                </a:schemeClr>
              </a:solidFill>
            </a:endParaRPr>
          </a:p>
          <a:p>
            <a:pPr marL="0" lvl="0" indent="0" algn="l" rtl="0">
              <a:spcBef>
                <a:spcPts val="0"/>
              </a:spcBef>
              <a:spcAft>
                <a:spcPts val="0"/>
              </a:spcAft>
              <a:buNone/>
            </a:pPr>
            <a:r>
              <a:rPr lang="en-SG" b="1" dirty="0">
                <a:solidFill>
                  <a:schemeClr val="accent2">
                    <a:lumMod val="75000"/>
                  </a:schemeClr>
                </a:solidFill>
              </a:rPr>
              <a:t>Problem Statement</a:t>
            </a:r>
            <a:r>
              <a:rPr lang="en-SG" dirty="0"/>
              <a:t>: </a:t>
            </a:r>
            <a:r>
              <a:rPr lang="en-US" dirty="0"/>
              <a:t>My research involves analyzing a dataset that </a:t>
            </a:r>
            <a:r>
              <a:rPr lang="en-US" dirty="0">
                <a:solidFill>
                  <a:srgbClr val="FF0000"/>
                </a:solidFill>
              </a:rPr>
              <a:t>tracks changes in various aspects of the environment</a:t>
            </a:r>
            <a:r>
              <a:rPr lang="en-US" dirty="0"/>
              <a:t>, such as sea levels, mountains, forests, glaciers, buildings, and streets. My aim is to comprehend the broad range of impacts caused by global warming, including rising sea levels, deforestation, and temperature shifts in mountainous and urban areas. By gaining insight into these changes, we aim to contribute valuable information for </a:t>
            </a:r>
            <a:r>
              <a:rPr lang="en-US" dirty="0">
                <a:solidFill>
                  <a:srgbClr val="FF0000"/>
                </a:solidFill>
              </a:rPr>
              <a:t>monitoring climate change</a:t>
            </a:r>
            <a:r>
              <a:rPr lang="en-US" dirty="0"/>
              <a:t> and </a:t>
            </a:r>
            <a:r>
              <a:rPr lang="en-US" dirty="0">
                <a:solidFill>
                  <a:srgbClr val="FF0000"/>
                </a:solidFill>
              </a:rPr>
              <a:t>developing effective strategies to mitigate its effects.</a:t>
            </a:r>
            <a:r>
              <a:rPr lang="en-SG" dirty="0">
                <a:solidFill>
                  <a:srgbClr val="FF0000"/>
                </a:solidFill>
              </a:rPr>
              <a:t> </a:t>
            </a:r>
          </a:p>
          <a:p>
            <a:pPr marL="0" lvl="0" indent="0" algn="l" rtl="0">
              <a:spcBef>
                <a:spcPts val="0"/>
              </a:spcBef>
              <a:spcAft>
                <a:spcPts val="0"/>
              </a:spcAft>
              <a:buNone/>
            </a:pPr>
            <a:endParaRPr lang="en-SG" dirty="0">
              <a:solidFill>
                <a:srgbClr val="FF0000"/>
              </a:solidFill>
            </a:endParaRPr>
          </a:p>
          <a:p>
            <a:pPr marL="0" lvl="0" indent="0" algn="l" rtl="0">
              <a:spcBef>
                <a:spcPts val="0"/>
              </a:spcBef>
              <a:spcAft>
                <a:spcPts val="0"/>
              </a:spcAft>
              <a:buNone/>
            </a:pPr>
            <a:endParaRPr lang="en-SG" dirty="0">
              <a:solidFill>
                <a:srgbClr val="FF0000"/>
              </a:solidFill>
            </a:endParaRPr>
          </a:p>
          <a:p>
            <a:pPr marL="0" lvl="0" indent="0" algn="l" rtl="0">
              <a:spcBef>
                <a:spcPts val="0"/>
              </a:spcBef>
              <a:spcAft>
                <a:spcPts val="0"/>
              </a:spcAft>
              <a:buNone/>
            </a:pPr>
            <a:endParaRPr lang="en-SG" dirty="0"/>
          </a:p>
        </p:txBody>
      </p:sp>
      <p:grpSp>
        <p:nvGrpSpPr>
          <p:cNvPr id="1534" name="Google Shape;1534;p39"/>
          <p:cNvGrpSpPr/>
          <p:nvPr/>
        </p:nvGrpSpPr>
        <p:grpSpPr>
          <a:xfrm>
            <a:off x="-861975" y="3932803"/>
            <a:ext cx="5202108" cy="1141122"/>
            <a:chOff x="-123925" y="4132283"/>
            <a:chExt cx="4558967" cy="1141122"/>
          </a:xfrm>
        </p:grpSpPr>
        <p:grpSp>
          <p:nvGrpSpPr>
            <p:cNvPr id="1535" name="Google Shape;1535;p39"/>
            <p:cNvGrpSpPr/>
            <p:nvPr/>
          </p:nvGrpSpPr>
          <p:grpSpPr>
            <a:xfrm>
              <a:off x="-2" y="4132283"/>
              <a:ext cx="2308406" cy="1141122"/>
              <a:chOff x="-2" y="4132283"/>
              <a:chExt cx="2308406" cy="1141122"/>
            </a:xfrm>
          </p:grpSpPr>
          <p:sp>
            <p:nvSpPr>
              <p:cNvPr id="1536" name="Google Shape;1536;p39"/>
              <p:cNvSpPr/>
              <p:nvPr/>
            </p:nvSpPr>
            <p:spPr>
              <a:xfrm rot="5400000">
                <a:off x="663005" y="3628622"/>
                <a:ext cx="981776" cy="2307791"/>
              </a:xfrm>
              <a:custGeom>
                <a:avLst/>
                <a:gdLst/>
                <a:ahLst/>
                <a:cxnLst/>
                <a:rect l="l" t="t" r="r" b="b"/>
                <a:pathLst>
                  <a:path w="23937" h="56267" extrusionOk="0">
                    <a:moveTo>
                      <a:pt x="12997" y="1"/>
                    </a:moveTo>
                    <a:lnTo>
                      <a:pt x="12784" y="214"/>
                    </a:lnTo>
                    <a:lnTo>
                      <a:pt x="23098" y="10513"/>
                    </a:lnTo>
                    <a:cubicBezTo>
                      <a:pt x="23434" y="10864"/>
                      <a:pt x="23632" y="11321"/>
                      <a:pt x="23632" y="11808"/>
                    </a:cubicBezTo>
                    <a:cubicBezTo>
                      <a:pt x="23632" y="12311"/>
                      <a:pt x="23434" y="12768"/>
                      <a:pt x="23098" y="13104"/>
                    </a:cubicBezTo>
                    <a:lnTo>
                      <a:pt x="21925" y="14261"/>
                    </a:lnTo>
                    <a:cubicBezTo>
                      <a:pt x="21575" y="14627"/>
                      <a:pt x="21110" y="14810"/>
                      <a:pt x="20642" y="14810"/>
                    </a:cubicBezTo>
                    <a:cubicBezTo>
                      <a:pt x="20173" y="14810"/>
                      <a:pt x="19701" y="14627"/>
                      <a:pt x="19335" y="14261"/>
                    </a:cubicBezTo>
                    <a:lnTo>
                      <a:pt x="16958" y="11885"/>
                    </a:lnTo>
                    <a:cubicBezTo>
                      <a:pt x="16547" y="11489"/>
                      <a:pt x="16029" y="11260"/>
                      <a:pt x="15435" y="11260"/>
                    </a:cubicBezTo>
                    <a:cubicBezTo>
                      <a:pt x="14841" y="11260"/>
                      <a:pt x="14307" y="11489"/>
                      <a:pt x="13911" y="11885"/>
                    </a:cubicBezTo>
                    <a:lnTo>
                      <a:pt x="12525" y="13271"/>
                    </a:lnTo>
                    <a:cubicBezTo>
                      <a:pt x="12129" y="13698"/>
                      <a:pt x="11900" y="14231"/>
                      <a:pt x="11900" y="14795"/>
                    </a:cubicBezTo>
                    <a:cubicBezTo>
                      <a:pt x="11900" y="15374"/>
                      <a:pt x="12129" y="15922"/>
                      <a:pt x="12525" y="16318"/>
                    </a:cubicBezTo>
                    <a:cubicBezTo>
                      <a:pt x="12860" y="16669"/>
                      <a:pt x="13058" y="17126"/>
                      <a:pt x="13058" y="17629"/>
                    </a:cubicBezTo>
                    <a:cubicBezTo>
                      <a:pt x="13058" y="18116"/>
                      <a:pt x="12860" y="18573"/>
                      <a:pt x="12525" y="18924"/>
                    </a:cubicBezTo>
                    <a:lnTo>
                      <a:pt x="11489" y="19944"/>
                    </a:lnTo>
                    <a:cubicBezTo>
                      <a:pt x="11154" y="20295"/>
                      <a:pt x="10696" y="20478"/>
                      <a:pt x="10209" y="20478"/>
                    </a:cubicBezTo>
                    <a:lnTo>
                      <a:pt x="9569" y="20478"/>
                    </a:lnTo>
                    <a:cubicBezTo>
                      <a:pt x="8990" y="20478"/>
                      <a:pt x="8457" y="20706"/>
                      <a:pt x="8045" y="21102"/>
                    </a:cubicBezTo>
                    <a:lnTo>
                      <a:pt x="3353" y="25810"/>
                    </a:lnTo>
                    <a:cubicBezTo>
                      <a:pt x="2515" y="26648"/>
                      <a:pt x="2515" y="28004"/>
                      <a:pt x="3353" y="28842"/>
                    </a:cubicBezTo>
                    <a:lnTo>
                      <a:pt x="10529" y="36018"/>
                    </a:lnTo>
                    <a:cubicBezTo>
                      <a:pt x="10864" y="36369"/>
                      <a:pt x="11062" y="36826"/>
                      <a:pt x="11062" y="37313"/>
                    </a:cubicBezTo>
                    <a:cubicBezTo>
                      <a:pt x="11062" y="37801"/>
                      <a:pt x="10864" y="38273"/>
                      <a:pt x="10529" y="38608"/>
                    </a:cubicBezTo>
                    <a:lnTo>
                      <a:pt x="8198" y="40940"/>
                    </a:lnTo>
                    <a:cubicBezTo>
                      <a:pt x="7802" y="41351"/>
                      <a:pt x="7573" y="41884"/>
                      <a:pt x="7573" y="42463"/>
                    </a:cubicBezTo>
                    <a:lnTo>
                      <a:pt x="7573" y="47720"/>
                    </a:lnTo>
                    <a:cubicBezTo>
                      <a:pt x="7573" y="48207"/>
                      <a:pt x="7390" y="48664"/>
                      <a:pt x="7040" y="49015"/>
                    </a:cubicBezTo>
                    <a:lnTo>
                      <a:pt x="1" y="56054"/>
                    </a:lnTo>
                    <a:lnTo>
                      <a:pt x="199" y="56267"/>
                    </a:lnTo>
                    <a:lnTo>
                      <a:pt x="7268" y="49274"/>
                    </a:lnTo>
                    <a:cubicBezTo>
                      <a:pt x="7664" y="48862"/>
                      <a:pt x="7893" y="48329"/>
                      <a:pt x="7893" y="47750"/>
                    </a:cubicBezTo>
                    <a:lnTo>
                      <a:pt x="7893" y="42494"/>
                    </a:lnTo>
                    <a:cubicBezTo>
                      <a:pt x="7893" y="42006"/>
                      <a:pt x="8091" y="41549"/>
                      <a:pt x="8426" y="41199"/>
                    </a:cubicBezTo>
                    <a:lnTo>
                      <a:pt x="10757" y="38883"/>
                    </a:lnTo>
                    <a:cubicBezTo>
                      <a:pt x="11154" y="38456"/>
                      <a:pt x="11382" y="37923"/>
                      <a:pt x="11382" y="37359"/>
                    </a:cubicBezTo>
                    <a:cubicBezTo>
                      <a:pt x="11382" y="36765"/>
                      <a:pt x="11154" y="36232"/>
                      <a:pt x="10757" y="35835"/>
                    </a:cubicBezTo>
                    <a:lnTo>
                      <a:pt x="3581" y="28644"/>
                    </a:lnTo>
                    <a:cubicBezTo>
                      <a:pt x="2850" y="27943"/>
                      <a:pt x="2850" y="26785"/>
                      <a:pt x="3581" y="26054"/>
                    </a:cubicBezTo>
                    <a:lnTo>
                      <a:pt x="8274" y="21346"/>
                    </a:lnTo>
                    <a:cubicBezTo>
                      <a:pt x="8624" y="21011"/>
                      <a:pt x="9081" y="20813"/>
                      <a:pt x="9569" y="20813"/>
                    </a:cubicBezTo>
                    <a:lnTo>
                      <a:pt x="10209" y="20813"/>
                    </a:lnTo>
                    <a:cubicBezTo>
                      <a:pt x="10788" y="20813"/>
                      <a:pt x="11321" y="20584"/>
                      <a:pt x="11732" y="20188"/>
                    </a:cubicBezTo>
                    <a:lnTo>
                      <a:pt x="12753" y="19167"/>
                    </a:lnTo>
                    <a:cubicBezTo>
                      <a:pt x="13149" y="18741"/>
                      <a:pt x="13378" y="18208"/>
                      <a:pt x="13378" y="17644"/>
                    </a:cubicBezTo>
                    <a:cubicBezTo>
                      <a:pt x="13378" y="17050"/>
                      <a:pt x="13149" y="16516"/>
                      <a:pt x="12753" y="16120"/>
                    </a:cubicBezTo>
                    <a:cubicBezTo>
                      <a:pt x="12418" y="15770"/>
                      <a:pt x="12220" y="15313"/>
                      <a:pt x="12220" y="14825"/>
                    </a:cubicBezTo>
                    <a:cubicBezTo>
                      <a:pt x="12220" y="14322"/>
                      <a:pt x="12418" y="13865"/>
                      <a:pt x="12753" y="13530"/>
                    </a:cubicBezTo>
                    <a:lnTo>
                      <a:pt x="14140" y="12128"/>
                    </a:lnTo>
                    <a:cubicBezTo>
                      <a:pt x="14490" y="11793"/>
                      <a:pt x="14947" y="11595"/>
                      <a:pt x="15435" y="11595"/>
                    </a:cubicBezTo>
                    <a:cubicBezTo>
                      <a:pt x="15938" y="11595"/>
                      <a:pt x="16395" y="11793"/>
                      <a:pt x="16730" y="12128"/>
                    </a:cubicBezTo>
                    <a:lnTo>
                      <a:pt x="19107" y="14520"/>
                    </a:lnTo>
                    <a:cubicBezTo>
                      <a:pt x="19526" y="14939"/>
                      <a:pt x="20074" y="15149"/>
                      <a:pt x="20623" y="15149"/>
                    </a:cubicBezTo>
                    <a:cubicBezTo>
                      <a:pt x="21171" y="15149"/>
                      <a:pt x="21720" y="14939"/>
                      <a:pt x="22139" y="14520"/>
                    </a:cubicBezTo>
                    <a:lnTo>
                      <a:pt x="23297" y="13347"/>
                    </a:lnTo>
                    <a:cubicBezTo>
                      <a:pt x="23708" y="12936"/>
                      <a:pt x="23936" y="12403"/>
                      <a:pt x="23936" y="11824"/>
                    </a:cubicBezTo>
                    <a:cubicBezTo>
                      <a:pt x="23936" y="11260"/>
                      <a:pt x="23708" y="10711"/>
                      <a:pt x="23297" y="10300"/>
                    </a:cubicBezTo>
                    <a:lnTo>
                      <a:pt x="12997" y="1"/>
                    </a:lnTo>
                    <a:close/>
                  </a:path>
                </a:pathLst>
              </a:custGeom>
              <a:gradFill>
                <a:gsLst>
                  <a:gs pos="0">
                    <a:srgbClr val="9900FF">
                      <a:alpha val="46666"/>
                    </a:srgbClr>
                  </a:gs>
                  <a:gs pos="100000">
                    <a:srgbClr val="FFFFFF">
                      <a:alpha val="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rot="5400000">
                <a:off x="663620" y="3469276"/>
                <a:ext cx="981776" cy="2307791"/>
              </a:xfrm>
              <a:custGeom>
                <a:avLst/>
                <a:gdLst/>
                <a:ahLst/>
                <a:cxnLst/>
                <a:rect l="l" t="t" r="r" b="b"/>
                <a:pathLst>
                  <a:path w="23937" h="56267" extrusionOk="0">
                    <a:moveTo>
                      <a:pt x="12997" y="0"/>
                    </a:moveTo>
                    <a:lnTo>
                      <a:pt x="12784" y="214"/>
                    </a:lnTo>
                    <a:lnTo>
                      <a:pt x="23098" y="10513"/>
                    </a:lnTo>
                    <a:cubicBezTo>
                      <a:pt x="23434" y="10848"/>
                      <a:pt x="23632" y="11305"/>
                      <a:pt x="23632" y="11808"/>
                    </a:cubicBezTo>
                    <a:cubicBezTo>
                      <a:pt x="23632" y="12296"/>
                      <a:pt x="23434" y="12753"/>
                      <a:pt x="23098" y="13103"/>
                    </a:cubicBezTo>
                    <a:lnTo>
                      <a:pt x="21925" y="14261"/>
                    </a:lnTo>
                    <a:cubicBezTo>
                      <a:pt x="21575" y="14627"/>
                      <a:pt x="21110" y="14810"/>
                      <a:pt x="20642" y="14810"/>
                    </a:cubicBezTo>
                    <a:cubicBezTo>
                      <a:pt x="20173" y="14810"/>
                      <a:pt x="19701" y="14627"/>
                      <a:pt x="19335" y="14261"/>
                    </a:cubicBezTo>
                    <a:lnTo>
                      <a:pt x="16958" y="11884"/>
                    </a:lnTo>
                    <a:cubicBezTo>
                      <a:pt x="16547" y="11488"/>
                      <a:pt x="16029" y="11260"/>
                      <a:pt x="15435" y="11260"/>
                    </a:cubicBezTo>
                    <a:cubicBezTo>
                      <a:pt x="14840" y="11260"/>
                      <a:pt x="14307" y="11488"/>
                      <a:pt x="13911" y="11884"/>
                    </a:cubicBezTo>
                    <a:lnTo>
                      <a:pt x="12525" y="13271"/>
                    </a:lnTo>
                    <a:cubicBezTo>
                      <a:pt x="11687" y="14109"/>
                      <a:pt x="11687" y="15465"/>
                      <a:pt x="12525" y="16303"/>
                    </a:cubicBezTo>
                    <a:cubicBezTo>
                      <a:pt x="12860" y="16638"/>
                      <a:pt x="13058" y="17095"/>
                      <a:pt x="13058" y="17598"/>
                    </a:cubicBezTo>
                    <a:cubicBezTo>
                      <a:pt x="13058" y="18085"/>
                      <a:pt x="12860" y="18543"/>
                      <a:pt x="12525" y="18893"/>
                    </a:cubicBezTo>
                    <a:lnTo>
                      <a:pt x="11489" y="19914"/>
                    </a:lnTo>
                    <a:cubicBezTo>
                      <a:pt x="11153" y="20264"/>
                      <a:pt x="10696" y="20447"/>
                      <a:pt x="10193" y="20447"/>
                    </a:cubicBezTo>
                    <a:lnTo>
                      <a:pt x="9569" y="20447"/>
                    </a:lnTo>
                    <a:cubicBezTo>
                      <a:pt x="8975" y="20447"/>
                      <a:pt x="8441" y="20676"/>
                      <a:pt x="8045" y="21087"/>
                    </a:cubicBezTo>
                    <a:lnTo>
                      <a:pt x="3337" y="25780"/>
                    </a:lnTo>
                    <a:cubicBezTo>
                      <a:pt x="2941" y="26206"/>
                      <a:pt x="2713" y="26739"/>
                      <a:pt x="2713" y="27303"/>
                    </a:cubicBezTo>
                    <a:cubicBezTo>
                      <a:pt x="2713" y="27897"/>
                      <a:pt x="2941" y="28431"/>
                      <a:pt x="3337" y="28827"/>
                    </a:cubicBezTo>
                    <a:lnTo>
                      <a:pt x="10529" y="36018"/>
                    </a:lnTo>
                    <a:cubicBezTo>
                      <a:pt x="11245" y="36719"/>
                      <a:pt x="11245" y="37877"/>
                      <a:pt x="10529" y="38608"/>
                    </a:cubicBezTo>
                    <a:lnTo>
                      <a:pt x="8198" y="40924"/>
                    </a:lnTo>
                    <a:cubicBezTo>
                      <a:pt x="7801" y="41351"/>
                      <a:pt x="7573" y="41884"/>
                      <a:pt x="7573" y="42448"/>
                    </a:cubicBezTo>
                    <a:lnTo>
                      <a:pt x="7573" y="47704"/>
                    </a:lnTo>
                    <a:cubicBezTo>
                      <a:pt x="7573" y="48207"/>
                      <a:pt x="7375" y="48664"/>
                      <a:pt x="7040" y="48999"/>
                    </a:cubicBezTo>
                    <a:lnTo>
                      <a:pt x="1" y="56053"/>
                    </a:lnTo>
                    <a:lnTo>
                      <a:pt x="199" y="56267"/>
                    </a:lnTo>
                    <a:lnTo>
                      <a:pt x="7268" y="49212"/>
                    </a:lnTo>
                    <a:cubicBezTo>
                      <a:pt x="7664" y="48801"/>
                      <a:pt x="7893" y="48268"/>
                      <a:pt x="7893" y="47689"/>
                    </a:cubicBezTo>
                    <a:lnTo>
                      <a:pt x="7893" y="42432"/>
                    </a:lnTo>
                    <a:cubicBezTo>
                      <a:pt x="7893" y="41945"/>
                      <a:pt x="8091" y="41473"/>
                      <a:pt x="8426" y="41137"/>
                    </a:cubicBezTo>
                    <a:lnTo>
                      <a:pt x="10757" y="38806"/>
                    </a:lnTo>
                    <a:cubicBezTo>
                      <a:pt x="11595" y="37984"/>
                      <a:pt x="11595" y="36628"/>
                      <a:pt x="10757" y="35790"/>
                    </a:cubicBezTo>
                    <a:lnTo>
                      <a:pt x="3581" y="28598"/>
                    </a:lnTo>
                    <a:cubicBezTo>
                      <a:pt x="3231" y="28263"/>
                      <a:pt x="3048" y="27806"/>
                      <a:pt x="3048" y="27318"/>
                    </a:cubicBezTo>
                    <a:cubicBezTo>
                      <a:pt x="3048" y="26816"/>
                      <a:pt x="3231" y="26359"/>
                      <a:pt x="3581" y="26023"/>
                    </a:cubicBezTo>
                    <a:lnTo>
                      <a:pt x="8274" y="21346"/>
                    </a:lnTo>
                    <a:cubicBezTo>
                      <a:pt x="8624" y="21011"/>
                      <a:pt x="9081" y="20813"/>
                      <a:pt x="9569" y="20813"/>
                    </a:cubicBezTo>
                    <a:lnTo>
                      <a:pt x="10209" y="20813"/>
                    </a:lnTo>
                    <a:cubicBezTo>
                      <a:pt x="10788" y="20813"/>
                      <a:pt x="11321" y="20584"/>
                      <a:pt x="11732" y="20188"/>
                    </a:cubicBezTo>
                    <a:lnTo>
                      <a:pt x="12753" y="19152"/>
                    </a:lnTo>
                    <a:cubicBezTo>
                      <a:pt x="13149" y="18741"/>
                      <a:pt x="13378" y="18207"/>
                      <a:pt x="13378" y="17628"/>
                    </a:cubicBezTo>
                    <a:cubicBezTo>
                      <a:pt x="13378" y="17049"/>
                      <a:pt x="13149" y="16516"/>
                      <a:pt x="12753" y="16105"/>
                    </a:cubicBezTo>
                    <a:cubicBezTo>
                      <a:pt x="12037" y="15404"/>
                      <a:pt x="12037" y="14246"/>
                      <a:pt x="12753" y="13515"/>
                    </a:cubicBezTo>
                    <a:lnTo>
                      <a:pt x="14140" y="12128"/>
                    </a:lnTo>
                    <a:cubicBezTo>
                      <a:pt x="14490" y="11793"/>
                      <a:pt x="14947" y="11595"/>
                      <a:pt x="15435" y="11595"/>
                    </a:cubicBezTo>
                    <a:cubicBezTo>
                      <a:pt x="15937" y="11595"/>
                      <a:pt x="16395" y="11793"/>
                      <a:pt x="16730" y="12128"/>
                    </a:cubicBezTo>
                    <a:lnTo>
                      <a:pt x="19106" y="14505"/>
                    </a:lnTo>
                    <a:cubicBezTo>
                      <a:pt x="19525" y="14924"/>
                      <a:pt x="20074" y="15133"/>
                      <a:pt x="20622" y="15133"/>
                    </a:cubicBezTo>
                    <a:cubicBezTo>
                      <a:pt x="21171" y="15133"/>
                      <a:pt x="21719" y="14924"/>
                      <a:pt x="22138" y="14505"/>
                    </a:cubicBezTo>
                    <a:lnTo>
                      <a:pt x="23296" y="13347"/>
                    </a:lnTo>
                    <a:cubicBezTo>
                      <a:pt x="23708" y="12936"/>
                      <a:pt x="23936" y="12402"/>
                      <a:pt x="23936" y="11823"/>
                    </a:cubicBezTo>
                    <a:cubicBezTo>
                      <a:pt x="23936" y="11229"/>
                      <a:pt x="23708" y="10696"/>
                      <a:pt x="23296" y="10300"/>
                    </a:cubicBezTo>
                    <a:lnTo>
                      <a:pt x="12997" y="0"/>
                    </a:lnTo>
                    <a:close/>
                  </a:path>
                </a:pathLst>
              </a:custGeom>
              <a:gradFill>
                <a:gsLst>
                  <a:gs pos="0">
                    <a:schemeClr val="lt2"/>
                  </a:gs>
                  <a:gs pos="78000">
                    <a:schemeClr val="lt1"/>
                  </a:gs>
                  <a:gs pos="100000">
                    <a:schemeClr val="lt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39"/>
            <p:cNvGrpSpPr/>
            <p:nvPr/>
          </p:nvGrpSpPr>
          <p:grpSpPr>
            <a:xfrm>
              <a:off x="-123925" y="4386226"/>
              <a:ext cx="4558967" cy="134100"/>
              <a:chOff x="796100" y="3019701"/>
              <a:chExt cx="4558967" cy="134100"/>
            </a:xfrm>
          </p:grpSpPr>
          <p:sp>
            <p:nvSpPr>
              <p:cNvPr id="1539" name="Google Shape;1539;p39"/>
              <p:cNvSpPr/>
              <p:nvPr/>
            </p:nvSpPr>
            <p:spPr>
              <a:xfrm>
                <a:off x="5220967" y="3019701"/>
                <a:ext cx="134100" cy="134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0" name="Google Shape;1540;p39"/>
              <p:cNvCxnSpPr/>
              <p:nvPr/>
            </p:nvCxnSpPr>
            <p:spPr>
              <a:xfrm>
                <a:off x="796100" y="3086750"/>
                <a:ext cx="4462800" cy="0"/>
              </a:xfrm>
              <a:prstGeom prst="straightConnector1">
                <a:avLst/>
              </a:prstGeom>
              <a:noFill/>
              <a:ln w="9525" cap="flat" cmpd="sng">
                <a:solidFill>
                  <a:schemeClr val="dk2"/>
                </a:solidFill>
                <a:prstDash val="solid"/>
                <a:round/>
                <a:headEnd type="none" w="med" len="med"/>
                <a:tailEnd type="none" w="med" len="med"/>
              </a:ln>
            </p:spPr>
          </p:cxnSp>
          <p:sp>
            <p:nvSpPr>
              <p:cNvPr id="1541" name="Google Shape;1541;p39"/>
              <p:cNvSpPr/>
              <p:nvPr/>
            </p:nvSpPr>
            <p:spPr>
              <a:xfrm>
                <a:off x="5251079" y="3049843"/>
                <a:ext cx="73800" cy="73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 name="Picture 4">
            <a:extLst>
              <a:ext uri="{FF2B5EF4-FFF2-40B4-BE49-F238E27FC236}">
                <a16:creationId xmlns:a16="http://schemas.microsoft.com/office/drawing/2014/main" id="{D43599DC-97BD-A73E-8BAE-AE521E11C632}"/>
              </a:ext>
            </a:extLst>
          </p:cNvPr>
          <p:cNvPicPr>
            <a:picLocks noChangeAspect="1"/>
          </p:cNvPicPr>
          <p:nvPr/>
        </p:nvPicPr>
        <p:blipFill>
          <a:blip r:embed="rId3"/>
          <a:stretch>
            <a:fillRect/>
          </a:stretch>
        </p:blipFill>
        <p:spPr>
          <a:xfrm>
            <a:off x="4464135" y="3493863"/>
            <a:ext cx="2588590" cy="1600120"/>
          </a:xfrm>
          <a:prstGeom prst="rect">
            <a:avLst/>
          </a:prstGeom>
        </p:spPr>
      </p:pic>
      <p:pic>
        <p:nvPicPr>
          <p:cNvPr id="8194" name="Picture 2" descr="Global warming - Free nature icons">
            <a:extLst>
              <a:ext uri="{FF2B5EF4-FFF2-40B4-BE49-F238E27FC236}">
                <a16:creationId xmlns:a16="http://schemas.microsoft.com/office/drawing/2014/main" id="{339EF927-2129-1A83-BFBD-5ACE331A4A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6727" y="3600838"/>
            <a:ext cx="1386169" cy="13861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Date Loading &amp; Exploration</a:t>
            </a:r>
            <a:endParaRPr dirty="0"/>
          </a:p>
        </p:txBody>
      </p:sp>
      <p:sp>
        <p:nvSpPr>
          <p:cNvPr id="1636" name="Google Shape;1636;p41"/>
          <p:cNvSpPr txBox="1">
            <a:spLocks noGrp="1"/>
          </p:cNvSpPr>
          <p:nvPr>
            <p:ph type="subTitle" idx="1"/>
          </p:nvPr>
        </p:nvSpPr>
        <p:spPr>
          <a:xfrm>
            <a:off x="719997" y="2823312"/>
            <a:ext cx="6087204" cy="2104288"/>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dirty="0"/>
              <a:t>- Explored the dataset to understand its strucutre and characteristics</a:t>
            </a:r>
          </a:p>
          <a:p>
            <a:pPr marL="0" lvl="0" indent="0" algn="l" rtl="0">
              <a:lnSpc>
                <a:spcPct val="150000"/>
              </a:lnSpc>
              <a:spcBef>
                <a:spcPts val="0"/>
              </a:spcBef>
              <a:spcAft>
                <a:spcPts val="0"/>
              </a:spcAft>
              <a:buNone/>
            </a:pPr>
            <a:r>
              <a:rPr lang="en" dirty="0"/>
              <a:t>- Checked the number of training and testing examples available</a:t>
            </a:r>
          </a:p>
          <a:p>
            <a:pPr marL="0" lvl="0" indent="0" algn="l" rtl="0">
              <a:lnSpc>
                <a:spcPct val="150000"/>
              </a:lnSpc>
              <a:spcBef>
                <a:spcPts val="0"/>
              </a:spcBef>
              <a:spcAft>
                <a:spcPts val="0"/>
              </a:spcAft>
              <a:buNone/>
            </a:pPr>
            <a:r>
              <a:rPr lang="en" dirty="0"/>
              <a:t>- Checked on the size of the images to gain insights on the data format</a:t>
            </a:r>
          </a:p>
          <a:p>
            <a:pPr marL="0" lvl="0" indent="0" algn="l" rtl="0">
              <a:lnSpc>
                <a:spcPct val="150000"/>
              </a:lnSpc>
              <a:spcBef>
                <a:spcPts val="0"/>
              </a:spcBef>
              <a:spcAft>
                <a:spcPts val="0"/>
              </a:spcAft>
              <a:buNone/>
            </a:pPr>
            <a:r>
              <a:rPr lang="en" dirty="0"/>
              <a:t>- Visualized the distribution of training and testing data among the six classes through bar chart and pie chart</a:t>
            </a:r>
            <a:endParaRPr dirty="0"/>
          </a:p>
        </p:txBody>
      </p:sp>
      <p:sp>
        <p:nvSpPr>
          <p:cNvPr id="1637" name="Google Shape;1637;p41"/>
          <p:cNvSpPr txBox="1">
            <a:spLocks noGrp="1"/>
          </p:cNvSpPr>
          <p:nvPr>
            <p:ph type="subTitle" idx="2"/>
          </p:nvPr>
        </p:nvSpPr>
        <p:spPr>
          <a:xfrm>
            <a:off x="719997" y="1510116"/>
            <a:ext cx="7819843" cy="941702"/>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dirty="0"/>
              <a:t>- Loaded the dataset consisting of six classes: street, glacier, buildings, sea and forest</a:t>
            </a:r>
          </a:p>
          <a:p>
            <a:pPr marL="0" lvl="0" indent="0" algn="l" rtl="0">
              <a:lnSpc>
                <a:spcPct val="150000"/>
              </a:lnSpc>
              <a:spcBef>
                <a:spcPts val="0"/>
              </a:spcBef>
              <a:spcAft>
                <a:spcPts val="0"/>
              </a:spcAft>
              <a:buNone/>
            </a:pPr>
            <a:r>
              <a:rPr lang="en" dirty="0"/>
              <a:t>- Leveraged OpenCV and os libraries to read, resize, orgainze and shuffle the image    </a:t>
            </a:r>
            <a:r>
              <a:rPr lang="en" dirty="0">
                <a:solidFill>
                  <a:schemeClr val="bg1"/>
                </a:solidFill>
              </a:rPr>
              <a:t>jjjj</a:t>
            </a:r>
            <a:r>
              <a:rPr lang="en" dirty="0"/>
              <a:t>data</a:t>
            </a:r>
            <a:endParaRPr dirty="0"/>
          </a:p>
        </p:txBody>
      </p:sp>
      <p:sp>
        <p:nvSpPr>
          <p:cNvPr id="1638" name="Google Shape;1638;p41"/>
          <p:cNvSpPr txBox="1">
            <a:spLocks noGrp="1"/>
          </p:cNvSpPr>
          <p:nvPr>
            <p:ph type="subTitle" idx="3"/>
          </p:nvPr>
        </p:nvSpPr>
        <p:spPr>
          <a:xfrm>
            <a:off x="719997" y="2541909"/>
            <a:ext cx="23403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solidFill>
                  <a:schemeClr val="accent2">
                    <a:lumMod val="75000"/>
                  </a:schemeClr>
                </a:solidFill>
                <a:latin typeface="Poppins" panose="00000500000000000000" pitchFamily="2" charset="0"/>
                <a:cs typeface="Poppins" panose="00000500000000000000" pitchFamily="2" charset="0"/>
              </a:rPr>
              <a:t>Data Exploration</a:t>
            </a:r>
            <a:endParaRPr sz="1400" dirty="0">
              <a:solidFill>
                <a:schemeClr val="accent2">
                  <a:lumMod val="75000"/>
                </a:schemeClr>
              </a:solidFill>
              <a:latin typeface="Poppins" panose="00000500000000000000" pitchFamily="2" charset="0"/>
              <a:cs typeface="Poppins" panose="00000500000000000000" pitchFamily="2" charset="0"/>
            </a:endParaRPr>
          </a:p>
        </p:txBody>
      </p:sp>
      <p:sp>
        <p:nvSpPr>
          <p:cNvPr id="1639" name="Google Shape;1639;p41"/>
          <p:cNvSpPr txBox="1">
            <a:spLocks noGrp="1"/>
          </p:cNvSpPr>
          <p:nvPr>
            <p:ph type="subTitle" idx="4"/>
          </p:nvPr>
        </p:nvSpPr>
        <p:spPr>
          <a:xfrm>
            <a:off x="720000" y="1257589"/>
            <a:ext cx="23403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solidFill>
                  <a:schemeClr val="accent2">
                    <a:lumMod val="75000"/>
                  </a:schemeClr>
                </a:solidFill>
                <a:latin typeface="Poppins" panose="00000500000000000000" pitchFamily="2" charset="0"/>
                <a:cs typeface="Poppins" panose="00000500000000000000" pitchFamily="2" charset="0"/>
              </a:rPr>
              <a:t>Data Loading</a:t>
            </a:r>
            <a:endParaRPr sz="1400" dirty="0">
              <a:solidFill>
                <a:schemeClr val="accent2">
                  <a:lumMod val="75000"/>
                </a:schemeClr>
              </a:solidFill>
              <a:latin typeface="Poppins" panose="00000500000000000000" pitchFamily="2" charset="0"/>
              <a:cs typeface="Poppins" panose="00000500000000000000" pitchFamily="2" charset="0"/>
            </a:endParaRPr>
          </a:p>
        </p:txBody>
      </p:sp>
      <p:pic>
        <p:nvPicPr>
          <p:cNvPr id="2" name="Picture 1">
            <a:extLst>
              <a:ext uri="{FF2B5EF4-FFF2-40B4-BE49-F238E27FC236}">
                <a16:creationId xmlns:a16="http://schemas.microsoft.com/office/drawing/2014/main" id="{F9C81DE1-CBF5-133D-243D-2ED75865B371}"/>
              </a:ext>
            </a:extLst>
          </p:cNvPr>
          <p:cNvPicPr>
            <a:picLocks noChangeAspect="1"/>
          </p:cNvPicPr>
          <p:nvPr/>
        </p:nvPicPr>
        <p:blipFill>
          <a:blip r:embed="rId3"/>
          <a:stretch>
            <a:fillRect/>
          </a:stretch>
        </p:blipFill>
        <p:spPr>
          <a:xfrm>
            <a:off x="6714566" y="2944209"/>
            <a:ext cx="2133101" cy="1639430"/>
          </a:xfrm>
          <a:prstGeom prst="rect">
            <a:avLst/>
          </a:prstGeom>
        </p:spPr>
      </p:pic>
      <p:pic>
        <p:nvPicPr>
          <p:cNvPr id="9218" name="Picture 2" descr="Exploration Generic color lineal-color icon">
            <a:extLst>
              <a:ext uri="{FF2B5EF4-FFF2-40B4-BE49-F238E27FC236}">
                <a16:creationId xmlns:a16="http://schemas.microsoft.com/office/drawing/2014/main" id="{91F35BF5-5892-8D6A-9089-707808B0C4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2975" y="420722"/>
            <a:ext cx="621305" cy="62130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34"/>
        <p:cNvGrpSpPr/>
        <p:nvPr/>
      </p:nvGrpSpPr>
      <p:grpSpPr>
        <a:xfrm>
          <a:off x="0" y="0"/>
          <a:ext cx="0" cy="0"/>
          <a:chOff x="0" y="0"/>
          <a:chExt cx="0" cy="0"/>
        </a:xfrm>
      </p:grpSpPr>
      <p:sp>
        <p:nvSpPr>
          <p:cNvPr id="1635" name="Google Shape;1635;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Date Exploration</a:t>
            </a:r>
            <a:endParaRPr dirty="0"/>
          </a:p>
        </p:txBody>
      </p:sp>
      <p:sp>
        <p:nvSpPr>
          <p:cNvPr id="1637" name="Google Shape;1637;p41"/>
          <p:cNvSpPr txBox="1">
            <a:spLocks noGrp="1"/>
          </p:cNvSpPr>
          <p:nvPr>
            <p:ph type="subTitle" idx="2"/>
          </p:nvPr>
        </p:nvSpPr>
        <p:spPr>
          <a:xfrm>
            <a:off x="720000" y="1072759"/>
            <a:ext cx="4165267" cy="38717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 Accessed whether each class had a balanced representation (No class imbalance)</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 Visualized sample images from various classes to get a qualitative understanding</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 Checked for duplicate images using a function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 Displayed original and duplicate images to confirm they are really duplicates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 Removed duplicates to maintain data integrity and avoid bias</a:t>
            </a:r>
          </a:p>
          <a:p>
            <a:pPr marL="0" lvl="0" indent="0" algn="l" rtl="0">
              <a:spcBef>
                <a:spcPts val="0"/>
              </a:spcBef>
              <a:spcAft>
                <a:spcPts val="0"/>
              </a:spcAft>
              <a:buNone/>
            </a:pPr>
            <a:endParaRPr dirty="0"/>
          </a:p>
        </p:txBody>
      </p:sp>
      <p:sp>
        <p:nvSpPr>
          <p:cNvPr id="6" name="Rectangle 5">
            <a:extLst>
              <a:ext uri="{FF2B5EF4-FFF2-40B4-BE49-F238E27FC236}">
                <a16:creationId xmlns:a16="http://schemas.microsoft.com/office/drawing/2014/main" id="{D3023184-CDCC-0A52-E569-FA167786B3C9}"/>
              </a:ext>
            </a:extLst>
          </p:cNvPr>
          <p:cNvSpPr/>
          <p:nvPr/>
        </p:nvSpPr>
        <p:spPr>
          <a:xfrm>
            <a:off x="7018867" y="1157212"/>
            <a:ext cx="1778000" cy="163943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SG"/>
          </a:p>
        </p:txBody>
      </p:sp>
      <p:pic>
        <p:nvPicPr>
          <p:cNvPr id="7" name="Picture 6">
            <a:extLst>
              <a:ext uri="{FF2B5EF4-FFF2-40B4-BE49-F238E27FC236}">
                <a16:creationId xmlns:a16="http://schemas.microsoft.com/office/drawing/2014/main" id="{05517E1A-ED30-B46E-1C78-4EA7B9EB4BD3}"/>
              </a:ext>
            </a:extLst>
          </p:cNvPr>
          <p:cNvPicPr>
            <a:picLocks noChangeAspect="1"/>
          </p:cNvPicPr>
          <p:nvPr/>
        </p:nvPicPr>
        <p:blipFill>
          <a:blip r:embed="rId3"/>
          <a:stretch>
            <a:fillRect/>
          </a:stretch>
        </p:blipFill>
        <p:spPr>
          <a:xfrm>
            <a:off x="7041620" y="1236134"/>
            <a:ext cx="1907651" cy="1371978"/>
          </a:xfrm>
          <a:prstGeom prst="rect">
            <a:avLst/>
          </a:prstGeom>
        </p:spPr>
      </p:pic>
      <p:pic>
        <p:nvPicPr>
          <p:cNvPr id="9" name="Picture 8">
            <a:extLst>
              <a:ext uri="{FF2B5EF4-FFF2-40B4-BE49-F238E27FC236}">
                <a16:creationId xmlns:a16="http://schemas.microsoft.com/office/drawing/2014/main" id="{1C99073D-D80C-AE35-8330-64F68CEC9316}"/>
              </a:ext>
            </a:extLst>
          </p:cNvPr>
          <p:cNvPicPr>
            <a:picLocks noChangeAspect="1"/>
          </p:cNvPicPr>
          <p:nvPr/>
        </p:nvPicPr>
        <p:blipFill>
          <a:blip r:embed="rId4"/>
          <a:stretch>
            <a:fillRect/>
          </a:stretch>
        </p:blipFill>
        <p:spPr>
          <a:xfrm>
            <a:off x="4824847" y="3054248"/>
            <a:ext cx="1982353" cy="1737364"/>
          </a:xfrm>
          <a:prstGeom prst="rect">
            <a:avLst/>
          </a:prstGeom>
        </p:spPr>
      </p:pic>
      <p:pic>
        <p:nvPicPr>
          <p:cNvPr id="11" name="Picture 10">
            <a:extLst>
              <a:ext uri="{FF2B5EF4-FFF2-40B4-BE49-F238E27FC236}">
                <a16:creationId xmlns:a16="http://schemas.microsoft.com/office/drawing/2014/main" id="{8B5AF27E-9F34-AD60-8F53-7D0FEA72EC37}"/>
              </a:ext>
            </a:extLst>
          </p:cNvPr>
          <p:cNvPicPr>
            <a:picLocks noChangeAspect="1"/>
          </p:cNvPicPr>
          <p:nvPr/>
        </p:nvPicPr>
        <p:blipFill>
          <a:blip r:embed="rId5"/>
          <a:stretch>
            <a:fillRect/>
          </a:stretch>
        </p:blipFill>
        <p:spPr>
          <a:xfrm>
            <a:off x="6966415" y="3045781"/>
            <a:ext cx="2133101" cy="1737364"/>
          </a:xfrm>
          <a:prstGeom prst="rect">
            <a:avLst/>
          </a:prstGeom>
        </p:spPr>
      </p:pic>
      <p:pic>
        <p:nvPicPr>
          <p:cNvPr id="13" name="Picture 12">
            <a:extLst>
              <a:ext uri="{FF2B5EF4-FFF2-40B4-BE49-F238E27FC236}">
                <a16:creationId xmlns:a16="http://schemas.microsoft.com/office/drawing/2014/main" id="{1D4FD5FA-5EB1-8A11-DA83-29B4EE0DB1A8}"/>
              </a:ext>
            </a:extLst>
          </p:cNvPr>
          <p:cNvPicPr>
            <a:picLocks noChangeAspect="1"/>
          </p:cNvPicPr>
          <p:nvPr/>
        </p:nvPicPr>
        <p:blipFill>
          <a:blip r:embed="rId6"/>
          <a:stretch>
            <a:fillRect/>
          </a:stretch>
        </p:blipFill>
        <p:spPr>
          <a:xfrm>
            <a:off x="5019047" y="1072759"/>
            <a:ext cx="1593952" cy="1791457"/>
          </a:xfrm>
          <a:prstGeom prst="rect">
            <a:avLst/>
          </a:prstGeom>
        </p:spPr>
      </p:pic>
      <p:pic>
        <p:nvPicPr>
          <p:cNvPr id="2" name="Picture 2" descr="Exploration Generic color lineal-color icon">
            <a:extLst>
              <a:ext uri="{FF2B5EF4-FFF2-40B4-BE49-F238E27FC236}">
                <a16:creationId xmlns:a16="http://schemas.microsoft.com/office/drawing/2014/main" id="{577B68B7-3A96-6B16-A1A6-9B929C45A5E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613179" y="472880"/>
            <a:ext cx="621305" cy="621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7335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01"/>
        <p:cNvGrpSpPr/>
        <p:nvPr/>
      </p:nvGrpSpPr>
      <p:grpSpPr>
        <a:xfrm>
          <a:off x="0" y="0"/>
          <a:ext cx="0" cy="0"/>
          <a:chOff x="0" y="0"/>
          <a:chExt cx="0" cy="0"/>
        </a:xfrm>
      </p:grpSpPr>
      <p:sp>
        <p:nvSpPr>
          <p:cNvPr id="2102" name="Google Shape;2102;p53"/>
          <p:cNvSpPr txBox="1">
            <a:spLocks noGrp="1"/>
          </p:cNvSpPr>
          <p:nvPr>
            <p:ph type="title"/>
          </p:nvPr>
        </p:nvSpPr>
        <p:spPr>
          <a:xfrm>
            <a:off x="720000" y="45767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Pre-Processing</a:t>
            </a:r>
            <a:endParaRPr dirty="0"/>
          </a:p>
        </p:txBody>
      </p:sp>
      <p:sp>
        <p:nvSpPr>
          <p:cNvPr id="2103" name="Google Shape;2103;p53"/>
          <p:cNvSpPr txBox="1"/>
          <p:nvPr/>
        </p:nvSpPr>
        <p:spPr>
          <a:xfrm>
            <a:off x="5779526" y="1507631"/>
            <a:ext cx="2768482" cy="1977111"/>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chemeClr val="dk1"/>
                </a:solidFill>
                <a:latin typeface="Poppins"/>
                <a:ea typeface="Poppins"/>
                <a:cs typeface="Poppins"/>
                <a:sym typeface="Poppins"/>
              </a:rPr>
              <a:t>- </a:t>
            </a:r>
            <a:r>
              <a:rPr lang="en-SG" dirty="0">
                <a:solidFill>
                  <a:schemeClr val="dk1"/>
                </a:solidFill>
                <a:latin typeface="Poppins"/>
                <a:ea typeface="Poppins"/>
                <a:cs typeface="Poppins"/>
                <a:sym typeface="Poppins"/>
              </a:rPr>
              <a:t>Implemented data augmentation techniques using </a:t>
            </a:r>
            <a:r>
              <a:rPr lang="en-SG" dirty="0" err="1">
                <a:solidFill>
                  <a:schemeClr val="dk1"/>
                </a:solidFill>
                <a:latin typeface="Poppins"/>
                <a:ea typeface="Poppins"/>
                <a:cs typeface="Poppins"/>
                <a:sym typeface="Poppins"/>
              </a:rPr>
              <a:t>PyTorch</a:t>
            </a:r>
            <a:r>
              <a:rPr lang="en-SG" dirty="0">
                <a:solidFill>
                  <a:schemeClr val="dk1"/>
                </a:solidFill>
                <a:latin typeface="Poppins"/>
                <a:ea typeface="Poppins"/>
                <a:cs typeface="Poppins"/>
                <a:sym typeface="Poppins"/>
              </a:rPr>
              <a:t> transforms</a:t>
            </a:r>
          </a:p>
          <a:p>
            <a:pPr marL="0" lvl="0" indent="0" algn="l" rtl="0">
              <a:lnSpc>
                <a:spcPct val="115000"/>
              </a:lnSpc>
              <a:spcBef>
                <a:spcPts val="0"/>
              </a:spcBef>
              <a:spcAft>
                <a:spcPts val="0"/>
              </a:spcAft>
              <a:buNone/>
            </a:pPr>
            <a:endParaRPr lang="en-SG" dirty="0">
              <a:solidFill>
                <a:schemeClr val="dk1"/>
              </a:solidFill>
              <a:latin typeface="Poppins"/>
              <a:ea typeface="Poppins"/>
              <a:cs typeface="Poppins"/>
              <a:sym typeface="Poppins"/>
            </a:endParaRPr>
          </a:p>
          <a:p>
            <a:pPr marL="0" lvl="0" indent="0" algn="l" rtl="0">
              <a:lnSpc>
                <a:spcPct val="115000"/>
              </a:lnSpc>
              <a:spcBef>
                <a:spcPts val="0"/>
              </a:spcBef>
              <a:spcAft>
                <a:spcPts val="0"/>
              </a:spcAft>
              <a:buNone/>
            </a:pPr>
            <a:r>
              <a:rPr lang="en-SG" dirty="0">
                <a:solidFill>
                  <a:schemeClr val="dk1"/>
                </a:solidFill>
                <a:latin typeface="Poppins"/>
                <a:ea typeface="Poppins"/>
                <a:cs typeface="Poppins"/>
                <a:sym typeface="Poppins"/>
              </a:rPr>
              <a:t>- </a:t>
            </a:r>
            <a:r>
              <a:rPr lang="en-US" dirty="0">
                <a:solidFill>
                  <a:schemeClr val="dk1"/>
                </a:solidFill>
                <a:latin typeface="Poppins"/>
                <a:ea typeface="Poppins"/>
                <a:cs typeface="Poppins"/>
                <a:sym typeface="Poppins"/>
              </a:rPr>
              <a:t>Included resizing, color jitter, random flips, rotations, affine transformations, and cropping.</a:t>
            </a:r>
            <a:endParaRPr lang="en" dirty="0">
              <a:solidFill>
                <a:schemeClr val="dk1"/>
              </a:solidFill>
              <a:latin typeface="Poppins"/>
              <a:ea typeface="Poppins"/>
              <a:cs typeface="Poppins"/>
              <a:sym typeface="Poppins"/>
            </a:endParaRPr>
          </a:p>
        </p:txBody>
      </p:sp>
      <p:sp>
        <p:nvSpPr>
          <p:cNvPr id="2105" name="Google Shape;2105;p53"/>
          <p:cNvSpPr txBox="1"/>
          <p:nvPr/>
        </p:nvSpPr>
        <p:spPr>
          <a:xfrm>
            <a:off x="595993" y="1497640"/>
            <a:ext cx="1869621" cy="5040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b="1" dirty="0">
                <a:solidFill>
                  <a:schemeClr val="accent2">
                    <a:lumMod val="75000"/>
                  </a:schemeClr>
                </a:solidFill>
                <a:latin typeface="Poppins" panose="00000500000000000000" pitchFamily="2" charset="0"/>
                <a:ea typeface="IBM Plex Mono"/>
                <a:cs typeface="Poppins" panose="00000500000000000000" pitchFamily="2" charset="0"/>
                <a:sym typeface="IBM Plex Mono"/>
              </a:rPr>
              <a:t>Scaled the data</a:t>
            </a:r>
            <a:endParaRPr b="1" dirty="0">
              <a:solidFill>
                <a:schemeClr val="accent2">
                  <a:lumMod val="75000"/>
                </a:schemeClr>
              </a:solidFill>
              <a:latin typeface="Poppins" panose="00000500000000000000" pitchFamily="2" charset="0"/>
              <a:ea typeface="IBM Plex Mono"/>
              <a:cs typeface="Poppins" panose="00000500000000000000" pitchFamily="2" charset="0"/>
              <a:sym typeface="IBM Plex Mono"/>
            </a:endParaRPr>
          </a:p>
        </p:txBody>
      </p:sp>
      <p:sp>
        <p:nvSpPr>
          <p:cNvPr id="2106" name="Google Shape;2106;p53"/>
          <p:cNvSpPr txBox="1"/>
          <p:nvPr/>
        </p:nvSpPr>
        <p:spPr>
          <a:xfrm>
            <a:off x="5779525" y="1123757"/>
            <a:ext cx="2102100" cy="504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dirty="0">
                <a:solidFill>
                  <a:schemeClr val="accent2">
                    <a:lumMod val="75000"/>
                  </a:schemeClr>
                </a:solidFill>
                <a:latin typeface="Poppins" panose="00000500000000000000" pitchFamily="2" charset="0"/>
                <a:ea typeface="IBM Plex Mono"/>
                <a:cs typeface="Poppins" panose="00000500000000000000" pitchFamily="2" charset="0"/>
                <a:sym typeface="IBM Plex Mono"/>
              </a:rPr>
              <a:t>Data Augmentation</a:t>
            </a:r>
            <a:endParaRPr b="1" dirty="0">
              <a:solidFill>
                <a:schemeClr val="accent2">
                  <a:lumMod val="75000"/>
                </a:schemeClr>
              </a:solidFill>
              <a:latin typeface="Poppins" panose="00000500000000000000" pitchFamily="2" charset="0"/>
              <a:ea typeface="IBM Plex Mono"/>
              <a:cs typeface="Poppins" panose="00000500000000000000" pitchFamily="2" charset="0"/>
              <a:sym typeface="IBM Plex Mono"/>
            </a:endParaRPr>
          </a:p>
        </p:txBody>
      </p:sp>
      <p:sp>
        <p:nvSpPr>
          <p:cNvPr id="2107" name="Google Shape;2107;p53"/>
          <p:cNvSpPr txBox="1"/>
          <p:nvPr/>
        </p:nvSpPr>
        <p:spPr>
          <a:xfrm>
            <a:off x="822550" y="3734078"/>
            <a:ext cx="3537548" cy="6654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US" dirty="0">
                <a:solidFill>
                  <a:schemeClr val="dk1"/>
                </a:solidFill>
                <a:latin typeface="Poppins"/>
                <a:ea typeface="Poppins"/>
                <a:cs typeface="Poppins"/>
                <a:sym typeface="Poppins"/>
              </a:rPr>
              <a:t>- Used scikit-</a:t>
            </a:r>
            <a:r>
              <a:rPr lang="en-US" dirty="0" err="1">
                <a:solidFill>
                  <a:schemeClr val="dk1"/>
                </a:solidFill>
                <a:latin typeface="Poppins"/>
                <a:ea typeface="Poppins"/>
                <a:cs typeface="Poppins"/>
                <a:sym typeface="Poppins"/>
              </a:rPr>
              <a:t>learn's</a:t>
            </a:r>
            <a:r>
              <a:rPr lang="en-US" dirty="0">
                <a:solidFill>
                  <a:schemeClr val="dk1"/>
                </a:solidFill>
                <a:latin typeface="Poppins"/>
                <a:ea typeface="Poppins"/>
                <a:cs typeface="Poppins"/>
                <a:sym typeface="Poppins"/>
              </a:rPr>
              <a:t> </a:t>
            </a:r>
            <a:r>
              <a:rPr lang="en-US" dirty="0" err="1">
                <a:solidFill>
                  <a:schemeClr val="dk1"/>
                </a:solidFill>
                <a:latin typeface="Poppins"/>
                <a:ea typeface="Poppins"/>
                <a:cs typeface="Poppins"/>
                <a:sym typeface="Poppins"/>
              </a:rPr>
              <a:t>MinMaxScaler</a:t>
            </a:r>
            <a:r>
              <a:rPr lang="en-US" dirty="0">
                <a:solidFill>
                  <a:schemeClr val="dk1"/>
                </a:solidFill>
                <a:latin typeface="Poppins"/>
                <a:ea typeface="Poppins"/>
                <a:cs typeface="Poppins"/>
                <a:sym typeface="Poppins"/>
              </a:rPr>
              <a:t> for efficient pixel value normalization.</a:t>
            </a:r>
          </a:p>
        </p:txBody>
      </p:sp>
      <p:sp>
        <p:nvSpPr>
          <p:cNvPr id="2109" name="Google Shape;2109;p53"/>
          <p:cNvSpPr txBox="1"/>
          <p:nvPr/>
        </p:nvSpPr>
        <p:spPr>
          <a:xfrm>
            <a:off x="879701" y="3310738"/>
            <a:ext cx="1585913" cy="5040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b="1" dirty="0">
                <a:solidFill>
                  <a:schemeClr val="accent2">
                    <a:lumMod val="75000"/>
                  </a:schemeClr>
                </a:solidFill>
                <a:latin typeface="Poppins" panose="00000500000000000000" pitchFamily="2" charset="0"/>
                <a:ea typeface="IBM Plex Mono"/>
                <a:cs typeface="Poppins" panose="00000500000000000000" pitchFamily="2" charset="0"/>
                <a:sym typeface="IBM Plex Mono"/>
              </a:rPr>
              <a:t>Normalization</a:t>
            </a:r>
            <a:endParaRPr b="1" dirty="0">
              <a:solidFill>
                <a:schemeClr val="accent2">
                  <a:lumMod val="75000"/>
                </a:schemeClr>
              </a:solidFill>
              <a:latin typeface="Poppins" panose="00000500000000000000" pitchFamily="2" charset="0"/>
              <a:ea typeface="IBM Plex Mono"/>
              <a:cs typeface="Poppins" panose="00000500000000000000" pitchFamily="2" charset="0"/>
              <a:sym typeface="IBM Plex Mono"/>
            </a:endParaRPr>
          </a:p>
        </p:txBody>
      </p:sp>
      <p:grpSp>
        <p:nvGrpSpPr>
          <p:cNvPr id="2110" name="Google Shape;2110;p53"/>
          <p:cNvGrpSpPr/>
          <p:nvPr/>
        </p:nvGrpSpPr>
        <p:grpSpPr>
          <a:xfrm>
            <a:off x="3994484" y="2326823"/>
            <a:ext cx="1155299" cy="1155149"/>
            <a:chOff x="4085864" y="2304898"/>
            <a:chExt cx="972392" cy="972266"/>
          </a:xfrm>
        </p:grpSpPr>
        <p:sp>
          <p:nvSpPr>
            <p:cNvPr id="2111" name="Google Shape;2111;p53"/>
            <p:cNvSpPr/>
            <p:nvPr/>
          </p:nvSpPr>
          <p:spPr>
            <a:xfrm>
              <a:off x="4085864" y="2304898"/>
              <a:ext cx="972392" cy="972266"/>
            </a:xfrm>
            <a:custGeom>
              <a:avLst/>
              <a:gdLst/>
              <a:ahLst/>
              <a:cxnLst/>
              <a:rect l="l" t="t" r="r" b="b"/>
              <a:pathLst>
                <a:path w="7707" h="7706" extrusionOk="0">
                  <a:moveTo>
                    <a:pt x="3854" y="0"/>
                  </a:moveTo>
                  <a:cubicBezTo>
                    <a:pt x="3439" y="0"/>
                    <a:pt x="3030" y="65"/>
                    <a:pt x="2640" y="195"/>
                  </a:cubicBezTo>
                  <a:cubicBezTo>
                    <a:pt x="2543" y="227"/>
                    <a:pt x="2491" y="331"/>
                    <a:pt x="2522" y="428"/>
                  </a:cubicBezTo>
                  <a:cubicBezTo>
                    <a:pt x="2549" y="506"/>
                    <a:pt x="2621" y="555"/>
                    <a:pt x="2698" y="555"/>
                  </a:cubicBezTo>
                  <a:cubicBezTo>
                    <a:pt x="2717" y="555"/>
                    <a:pt x="2736" y="552"/>
                    <a:pt x="2755" y="546"/>
                  </a:cubicBezTo>
                  <a:cubicBezTo>
                    <a:pt x="3109" y="430"/>
                    <a:pt x="3478" y="369"/>
                    <a:pt x="3854" y="369"/>
                  </a:cubicBezTo>
                  <a:cubicBezTo>
                    <a:pt x="5774" y="369"/>
                    <a:pt x="7337" y="1933"/>
                    <a:pt x="7337" y="3852"/>
                  </a:cubicBezTo>
                  <a:cubicBezTo>
                    <a:pt x="7337" y="5773"/>
                    <a:pt x="5774" y="7337"/>
                    <a:pt x="3854" y="7337"/>
                  </a:cubicBezTo>
                  <a:cubicBezTo>
                    <a:pt x="1933" y="7337"/>
                    <a:pt x="370" y="5773"/>
                    <a:pt x="370" y="3852"/>
                  </a:cubicBezTo>
                  <a:cubicBezTo>
                    <a:pt x="370" y="2641"/>
                    <a:pt x="985" y="1535"/>
                    <a:pt x="2016" y="893"/>
                  </a:cubicBezTo>
                  <a:cubicBezTo>
                    <a:pt x="2102" y="839"/>
                    <a:pt x="2129" y="725"/>
                    <a:pt x="2074" y="639"/>
                  </a:cubicBezTo>
                  <a:cubicBezTo>
                    <a:pt x="2040" y="583"/>
                    <a:pt x="1979" y="552"/>
                    <a:pt x="1918" y="552"/>
                  </a:cubicBezTo>
                  <a:cubicBezTo>
                    <a:pt x="1884" y="552"/>
                    <a:pt x="1851" y="561"/>
                    <a:pt x="1821" y="579"/>
                  </a:cubicBezTo>
                  <a:cubicBezTo>
                    <a:pt x="1275" y="920"/>
                    <a:pt x="819" y="1394"/>
                    <a:pt x="501" y="1954"/>
                  </a:cubicBezTo>
                  <a:cubicBezTo>
                    <a:pt x="174" y="2530"/>
                    <a:pt x="0" y="3186"/>
                    <a:pt x="0" y="3852"/>
                  </a:cubicBezTo>
                  <a:cubicBezTo>
                    <a:pt x="0" y="5977"/>
                    <a:pt x="1729" y="7706"/>
                    <a:pt x="3854" y="7706"/>
                  </a:cubicBezTo>
                  <a:cubicBezTo>
                    <a:pt x="5979" y="7706"/>
                    <a:pt x="7707" y="5977"/>
                    <a:pt x="7707" y="3852"/>
                  </a:cubicBezTo>
                  <a:cubicBezTo>
                    <a:pt x="7707" y="1729"/>
                    <a:pt x="5978" y="0"/>
                    <a:pt x="38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216324" y="2435989"/>
              <a:ext cx="711094" cy="711094"/>
            </a:xfrm>
            <a:custGeom>
              <a:avLst/>
              <a:gdLst/>
              <a:ahLst/>
              <a:cxnLst/>
              <a:rect l="l" t="t" r="r" b="b"/>
              <a:pathLst>
                <a:path w="5636" h="5636" extrusionOk="0">
                  <a:moveTo>
                    <a:pt x="3082" y="359"/>
                  </a:moveTo>
                  <a:lnTo>
                    <a:pt x="3082" y="833"/>
                  </a:lnTo>
                  <a:cubicBezTo>
                    <a:pt x="3082" y="920"/>
                    <a:pt x="3142" y="995"/>
                    <a:pt x="3228" y="1014"/>
                  </a:cubicBezTo>
                  <a:cubicBezTo>
                    <a:pt x="3437" y="1062"/>
                    <a:pt x="3635" y="1143"/>
                    <a:pt x="3815" y="1257"/>
                  </a:cubicBezTo>
                  <a:cubicBezTo>
                    <a:pt x="3845" y="1277"/>
                    <a:pt x="3880" y="1286"/>
                    <a:pt x="3914" y="1286"/>
                  </a:cubicBezTo>
                  <a:cubicBezTo>
                    <a:pt x="3963" y="1286"/>
                    <a:pt x="4011" y="1267"/>
                    <a:pt x="4048" y="1232"/>
                  </a:cubicBezTo>
                  <a:lnTo>
                    <a:pt x="4385" y="897"/>
                  </a:lnTo>
                  <a:lnTo>
                    <a:pt x="4756" y="1263"/>
                  </a:lnTo>
                  <a:lnTo>
                    <a:pt x="4418" y="1598"/>
                  </a:lnTo>
                  <a:cubicBezTo>
                    <a:pt x="4357" y="1660"/>
                    <a:pt x="4345" y="1756"/>
                    <a:pt x="4392" y="1828"/>
                  </a:cubicBezTo>
                  <a:cubicBezTo>
                    <a:pt x="4507" y="2007"/>
                    <a:pt x="4590" y="2204"/>
                    <a:pt x="4636" y="2410"/>
                  </a:cubicBezTo>
                  <a:cubicBezTo>
                    <a:pt x="4656" y="2496"/>
                    <a:pt x="4731" y="2556"/>
                    <a:pt x="4819" y="2556"/>
                  </a:cubicBezTo>
                  <a:lnTo>
                    <a:pt x="5276" y="2556"/>
                  </a:lnTo>
                  <a:lnTo>
                    <a:pt x="5276" y="3079"/>
                  </a:lnTo>
                  <a:lnTo>
                    <a:pt x="4819" y="3079"/>
                  </a:lnTo>
                  <a:cubicBezTo>
                    <a:pt x="4731" y="3079"/>
                    <a:pt x="4656" y="3140"/>
                    <a:pt x="4636" y="3225"/>
                  </a:cubicBezTo>
                  <a:cubicBezTo>
                    <a:pt x="4589" y="3431"/>
                    <a:pt x="4508" y="3628"/>
                    <a:pt x="4392" y="3807"/>
                  </a:cubicBezTo>
                  <a:cubicBezTo>
                    <a:pt x="4345" y="3881"/>
                    <a:pt x="4357" y="3976"/>
                    <a:pt x="4418" y="4037"/>
                  </a:cubicBezTo>
                  <a:lnTo>
                    <a:pt x="4756" y="4372"/>
                  </a:lnTo>
                  <a:lnTo>
                    <a:pt x="4385" y="4738"/>
                  </a:lnTo>
                  <a:lnTo>
                    <a:pt x="4048" y="4403"/>
                  </a:lnTo>
                  <a:cubicBezTo>
                    <a:pt x="4012" y="4367"/>
                    <a:pt x="3964" y="4349"/>
                    <a:pt x="3916" y="4349"/>
                  </a:cubicBezTo>
                  <a:cubicBezTo>
                    <a:pt x="3881" y="4349"/>
                    <a:pt x="3846" y="4358"/>
                    <a:pt x="3815" y="4378"/>
                  </a:cubicBezTo>
                  <a:cubicBezTo>
                    <a:pt x="3635" y="4492"/>
                    <a:pt x="3437" y="4573"/>
                    <a:pt x="3227" y="4619"/>
                  </a:cubicBezTo>
                  <a:cubicBezTo>
                    <a:pt x="3142" y="4639"/>
                    <a:pt x="3080" y="4713"/>
                    <a:pt x="3080" y="4800"/>
                  </a:cubicBezTo>
                  <a:lnTo>
                    <a:pt x="3080" y="5274"/>
                  </a:lnTo>
                  <a:lnTo>
                    <a:pt x="2557" y="5274"/>
                  </a:lnTo>
                  <a:lnTo>
                    <a:pt x="2557" y="4817"/>
                  </a:lnTo>
                  <a:cubicBezTo>
                    <a:pt x="2557" y="4729"/>
                    <a:pt x="2496" y="4654"/>
                    <a:pt x="2411" y="4634"/>
                  </a:cubicBezTo>
                  <a:cubicBezTo>
                    <a:pt x="2205" y="4587"/>
                    <a:pt x="2008" y="4505"/>
                    <a:pt x="1829" y="4390"/>
                  </a:cubicBezTo>
                  <a:cubicBezTo>
                    <a:pt x="1799" y="4370"/>
                    <a:pt x="1765" y="4361"/>
                    <a:pt x="1731" y="4361"/>
                  </a:cubicBezTo>
                  <a:cubicBezTo>
                    <a:pt x="1683" y="4361"/>
                    <a:pt x="1635" y="4380"/>
                    <a:pt x="1600" y="4416"/>
                  </a:cubicBezTo>
                  <a:lnTo>
                    <a:pt x="1264" y="4754"/>
                  </a:lnTo>
                  <a:lnTo>
                    <a:pt x="897" y="4383"/>
                  </a:lnTo>
                  <a:lnTo>
                    <a:pt x="1233" y="4043"/>
                  </a:lnTo>
                  <a:cubicBezTo>
                    <a:pt x="1294" y="3983"/>
                    <a:pt x="1305" y="3889"/>
                    <a:pt x="1259" y="3816"/>
                  </a:cubicBezTo>
                  <a:cubicBezTo>
                    <a:pt x="1144" y="3633"/>
                    <a:pt x="1063" y="3434"/>
                    <a:pt x="1016" y="3224"/>
                  </a:cubicBezTo>
                  <a:cubicBezTo>
                    <a:pt x="997" y="3138"/>
                    <a:pt x="922" y="3077"/>
                    <a:pt x="835" y="3077"/>
                  </a:cubicBezTo>
                  <a:lnTo>
                    <a:pt x="362" y="3077"/>
                  </a:lnTo>
                  <a:lnTo>
                    <a:pt x="362" y="2554"/>
                  </a:lnTo>
                  <a:lnTo>
                    <a:pt x="818" y="2554"/>
                  </a:lnTo>
                  <a:cubicBezTo>
                    <a:pt x="906" y="2554"/>
                    <a:pt x="982" y="2493"/>
                    <a:pt x="1001" y="2408"/>
                  </a:cubicBezTo>
                  <a:cubicBezTo>
                    <a:pt x="1049" y="2201"/>
                    <a:pt x="1129" y="2005"/>
                    <a:pt x="1244" y="1826"/>
                  </a:cubicBezTo>
                  <a:cubicBezTo>
                    <a:pt x="1292" y="1752"/>
                    <a:pt x="1280" y="1656"/>
                    <a:pt x="1218" y="1596"/>
                  </a:cubicBezTo>
                  <a:lnTo>
                    <a:pt x="881" y="1261"/>
                  </a:lnTo>
                  <a:lnTo>
                    <a:pt x="1252" y="895"/>
                  </a:lnTo>
                  <a:lnTo>
                    <a:pt x="1592" y="1231"/>
                  </a:lnTo>
                  <a:cubicBezTo>
                    <a:pt x="1627" y="1267"/>
                    <a:pt x="1674" y="1285"/>
                    <a:pt x="1722" y="1285"/>
                  </a:cubicBezTo>
                  <a:cubicBezTo>
                    <a:pt x="1755" y="1285"/>
                    <a:pt x="1789" y="1276"/>
                    <a:pt x="1819" y="1257"/>
                  </a:cubicBezTo>
                  <a:cubicBezTo>
                    <a:pt x="2002" y="1142"/>
                    <a:pt x="2201" y="1061"/>
                    <a:pt x="2411" y="1014"/>
                  </a:cubicBezTo>
                  <a:cubicBezTo>
                    <a:pt x="2496" y="994"/>
                    <a:pt x="2558" y="920"/>
                    <a:pt x="2558" y="833"/>
                  </a:cubicBezTo>
                  <a:lnTo>
                    <a:pt x="2558" y="359"/>
                  </a:lnTo>
                  <a:close/>
                  <a:moveTo>
                    <a:pt x="2519" y="0"/>
                  </a:moveTo>
                  <a:cubicBezTo>
                    <a:pt x="2341" y="0"/>
                    <a:pt x="2195" y="145"/>
                    <a:pt x="2195" y="324"/>
                  </a:cubicBezTo>
                  <a:lnTo>
                    <a:pt x="2195" y="702"/>
                  </a:lnTo>
                  <a:cubicBezTo>
                    <a:pt x="2048" y="745"/>
                    <a:pt x="1904" y="803"/>
                    <a:pt x="1770" y="879"/>
                  </a:cubicBezTo>
                  <a:lnTo>
                    <a:pt x="1503" y="612"/>
                  </a:lnTo>
                  <a:cubicBezTo>
                    <a:pt x="1439" y="548"/>
                    <a:pt x="1356" y="517"/>
                    <a:pt x="1273" y="517"/>
                  </a:cubicBezTo>
                  <a:cubicBezTo>
                    <a:pt x="1190" y="517"/>
                    <a:pt x="1107" y="548"/>
                    <a:pt x="1044" y="612"/>
                  </a:cubicBezTo>
                  <a:lnTo>
                    <a:pt x="611" y="1045"/>
                  </a:lnTo>
                  <a:cubicBezTo>
                    <a:pt x="484" y="1172"/>
                    <a:pt x="484" y="1377"/>
                    <a:pt x="611" y="1503"/>
                  </a:cubicBezTo>
                  <a:lnTo>
                    <a:pt x="878" y="1770"/>
                  </a:lnTo>
                  <a:cubicBezTo>
                    <a:pt x="805" y="1906"/>
                    <a:pt x="746" y="2048"/>
                    <a:pt x="702" y="2195"/>
                  </a:cubicBezTo>
                  <a:lnTo>
                    <a:pt x="323" y="2195"/>
                  </a:lnTo>
                  <a:cubicBezTo>
                    <a:pt x="145" y="2195"/>
                    <a:pt x="0" y="2340"/>
                    <a:pt x="0" y="2519"/>
                  </a:cubicBezTo>
                  <a:lnTo>
                    <a:pt x="0" y="3117"/>
                  </a:lnTo>
                  <a:cubicBezTo>
                    <a:pt x="0" y="3295"/>
                    <a:pt x="144" y="3441"/>
                    <a:pt x="323" y="3441"/>
                  </a:cubicBezTo>
                  <a:lnTo>
                    <a:pt x="702" y="3441"/>
                  </a:lnTo>
                  <a:cubicBezTo>
                    <a:pt x="745" y="3588"/>
                    <a:pt x="805" y="3731"/>
                    <a:pt x="878" y="3866"/>
                  </a:cubicBezTo>
                  <a:lnTo>
                    <a:pt x="611" y="4133"/>
                  </a:lnTo>
                  <a:cubicBezTo>
                    <a:pt x="550" y="4195"/>
                    <a:pt x="517" y="4275"/>
                    <a:pt x="517" y="4362"/>
                  </a:cubicBezTo>
                  <a:cubicBezTo>
                    <a:pt x="517" y="4448"/>
                    <a:pt x="551" y="4530"/>
                    <a:pt x="611" y="4592"/>
                  </a:cubicBezTo>
                  <a:lnTo>
                    <a:pt x="1044" y="5024"/>
                  </a:lnTo>
                  <a:cubicBezTo>
                    <a:pt x="1106" y="5086"/>
                    <a:pt x="1187" y="5119"/>
                    <a:pt x="1274" y="5119"/>
                  </a:cubicBezTo>
                  <a:cubicBezTo>
                    <a:pt x="1361" y="5119"/>
                    <a:pt x="1441" y="5085"/>
                    <a:pt x="1503" y="5024"/>
                  </a:cubicBezTo>
                  <a:lnTo>
                    <a:pt x="1770" y="4757"/>
                  </a:lnTo>
                  <a:cubicBezTo>
                    <a:pt x="1906" y="4832"/>
                    <a:pt x="2048" y="4890"/>
                    <a:pt x="2195" y="4934"/>
                  </a:cubicBezTo>
                  <a:lnTo>
                    <a:pt x="2195" y="5312"/>
                  </a:lnTo>
                  <a:cubicBezTo>
                    <a:pt x="2195" y="5490"/>
                    <a:pt x="2339" y="5636"/>
                    <a:pt x="2519" y="5636"/>
                  </a:cubicBezTo>
                  <a:lnTo>
                    <a:pt x="3117" y="5636"/>
                  </a:lnTo>
                  <a:cubicBezTo>
                    <a:pt x="3295" y="5636"/>
                    <a:pt x="3441" y="5492"/>
                    <a:pt x="3441" y="5312"/>
                  </a:cubicBezTo>
                  <a:lnTo>
                    <a:pt x="3441" y="4934"/>
                  </a:lnTo>
                  <a:cubicBezTo>
                    <a:pt x="3588" y="4891"/>
                    <a:pt x="3731" y="4833"/>
                    <a:pt x="3866" y="4757"/>
                  </a:cubicBezTo>
                  <a:lnTo>
                    <a:pt x="4133" y="5024"/>
                  </a:lnTo>
                  <a:cubicBezTo>
                    <a:pt x="4196" y="5088"/>
                    <a:pt x="4280" y="5120"/>
                    <a:pt x="4363" y="5120"/>
                  </a:cubicBezTo>
                  <a:cubicBezTo>
                    <a:pt x="4446" y="5120"/>
                    <a:pt x="4529" y="5088"/>
                    <a:pt x="4592" y="5024"/>
                  </a:cubicBezTo>
                  <a:lnTo>
                    <a:pt x="5019" y="4597"/>
                  </a:lnTo>
                  <a:cubicBezTo>
                    <a:pt x="5066" y="4550"/>
                    <a:pt x="5102" y="4490"/>
                    <a:pt x="5113" y="4425"/>
                  </a:cubicBezTo>
                  <a:cubicBezTo>
                    <a:pt x="5134" y="4315"/>
                    <a:pt x="5101" y="4209"/>
                    <a:pt x="5024" y="4133"/>
                  </a:cubicBezTo>
                  <a:lnTo>
                    <a:pt x="4757" y="3866"/>
                  </a:lnTo>
                  <a:cubicBezTo>
                    <a:pt x="4831" y="3730"/>
                    <a:pt x="4890" y="3588"/>
                    <a:pt x="4934" y="3441"/>
                  </a:cubicBezTo>
                  <a:lnTo>
                    <a:pt x="5312" y="3441"/>
                  </a:lnTo>
                  <a:cubicBezTo>
                    <a:pt x="5490" y="3441"/>
                    <a:pt x="5636" y="3296"/>
                    <a:pt x="5636" y="3117"/>
                  </a:cubicBezTo>
                  <a:lnTo>
                    <a:pt x="5636" y="2519"/>
                  </a:lnTo>
                  <a:cubicBezTo>
                    <a:pt x="5636" y="2341"/>
                    <a:pt x="5490" y="2195"/>
                    <a:pt x="5312" y="2195"/>
                  </a:cubicBezTo>
                  <a:lnTo>
                    <a:pt x="4934" y="2195"/>
                  </a:lnTo>
                  <a:cubicBezTo>
                    <a:pt x="4891" y="2048"/>
                    <a:pt x="4831" y="1905"/>
                    <a:pt x="4757" y="1770"/>
                  </a:cubicBezTo>
                  <a:lnTo>
                    <a:pt x="5024" y="1503"/>
                  </a:lnTo>
                  <a:cubicBezTo>
                    <a:pt x="5152" y="1376"/>
                    <a:pt x="5152" y="1171"/>
                    <a:pt x="5024" y="1045"/>
                  </a:cubicBezTo>
                  <a:lnTo>
                    <a:pt x="4592" y="612"/>
                  </a:lnTo>
                  <a:cubicBezTo>
                    <a:pt x="4528" y="549"/>
                    <a:pt x="4445" y="518"/>
                    <a:pt x="4362" y="518"/>
                  </a:cubicBezTo>
                  <a:cubicBezTo>
                    <a:pt x="4279" y="518"/>
                    <a:pt x="4196" y="549"/>
                    <a:pt x="4133" y="612"/>
                  </a:cubicBezTo>
                  <a:lnTo>
                    <a:pt x="3866" y="879"/>
                  </a:lnTo>
                  <a:cubicBezTo>
                    <a:pt x="3730" y="806"/>
                    <a:pt x="3588" y="746"/>
                    <a:pt x="3441" y="702"/>
                  </a:cubicBezTo>
                  <a:lnTo>
                    <a:pt x="3441" y="325"/>
                  </a:lnTo>
                  <a:cubicBezTo>
                    <a:pt x="3442" y="146"/>
                    <a:pt x="3296" y="0"/>
                    <a:pt x="3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393593" y="2614898"/>
              <a:ext cx="355673" cy="352267"/>
            </a:xfrm>
            <a:custGeom>
              <a:avLst/>
              <a:gdLst/>
              <a:ahLst/>
              <a:cxnLst/>
              <a:rect l="l" t="t" r="r" b="b"/>
              <a:pathLst>
                <a:path w="2819" h="2792" extrusionOk="0">
                  <a:moveTo>
                    <a:pt x="1408" y="1"/>
                  </a:moveTo>
                  <a:cubicBezTo>
                    <a:pt x="1386" y="1"/>
                    <a:pt x="1364" y="1"/>
                    <a:pt x="1341" y="2"/>
                  </a:cubicBezTo>
                  <a:cubicBezTo>
                    <a:pt x="636" y="39"/>
                    <a:pt x="56" y="619"/>
                    <a:pt x="21" y="1325"/>
                  </a:cubicBezTo>
                  <a:cubicBezTo>
                    <a:pt x="1" y="1719"/>
                    <a:pt x="149" y="2105"/>
                    <a:pt x="428" y="2383"/>
                  </a:cubicBezTo>
                  <a:cubicBezTo>
                    <a:pt x="690" y="2645"/>
                    <a:pt x="1047" y="2791"/>
                    <a:pt x="1417" y="2791"/>
                  </a:cubicBezTo>
                  <a:cubicBezTo>
                    <a:pt x="1440" y="2791"/>
                    <a:pt x="1462" y="2791"/>
                    <a:pt x="1486" y="2789"/>
                  </a:cubicBezTo>
                  <a:cubicBezTo>
                    <a:pt x="1587" y="2785"/>
                    <a:pt x="1666" y="2698"/>
                    <a:pt x="1661" y="2596"/>
                  </a:cubicBezTo>
                  <a:cubicBezTo>
                    <a:pt x="1656" y="2497"/>
                    <a:pt x="1574" y="2421"/>
                    <a:pt x="1475" y="2421"/>
                  </a:cubicBezTo>
                  <a:cubicBezTo>
                    <a:pt x="1472" y="2421"/>
                    <a:pt x="1470" y="2421"/>
                    <a:pt x="1467" y="2421"/>
                  </a:cubicBezTo>
                  <a:cubicBezTo>
                    <a:pt x="1449" y="2422"/>
                    <a:pt x="1431" y="2422"/>
                    <a:pt x="1413" y="2422"/>
                  </a:cubicBezTo>
                  <a:cubicBezTo>
                    <a:pt x="1139" y="2422"/>
                    <a:pt x="884" y="2317"/>
                    <a:pt x="690" y="2121"/>
                  </a:cubicBezTo>
                  <a:cubicBezTo>
                    <a:pt x="483" y="1913"/>
                    <a:pt x="376" y="1636"/>
                    <a:pt x="391" y="1343"/>
                  </a:cubicBezTo>
                  <a:cubicBezTo>
                    <a:pt x="418" y="825"/>
                    <a:pt x="843" y="398"/>
                    <a:pt x="1361" y="372"/>
                  </a:cubicBezTo>
                  <a:cubicBezTo>
                    <a:pt x="1379" y="371"/>
                    <a:pt x="1396" y="371"/>
                    <a:pt x="1413" y="371"/>
                  </a:cubicBezTo>
                  <a:cubicBezTo>
                    <a:pt x="1690" y="371"/>
                    <a:pt x="1966" y="488"/>
                    <a:pt x="2157" y="687"/>
                  </a:cubicBezTo>
                  <a:cubicBezTo>
                    <a:pt x="2580" y="1131"/>
                    <a:pt x="2469" y="1782"/>
                    <a:pt x="2122" y="2131"/>
                  </a:cubicBezTo>
                  <a:cubicBezTo>
                    <a:pt x="2050" y="2202"/>
                    <a:pt x="2050" y="2320"/>
                    <a:pt x="2124" y="2392"/>
                  </a:cubicBezTo>
                  <a:cubicBezTo>
                    <a:pt x="2159" y="2428"/>
                    <a:pt x="2206" y="2446"/>
                    <a:pt x="2253" y="2446"/>
                  </a:cubicBezTo>
                  <a:cubicBezTo>
                    <a:pt x="2301" y="2446"/>
                    <a:pt x="2349" y="2427"/>
                    <a:pt x="2386" y="2390"/>
                  </a:cubicBezTo>
                  <a:cubicBezTo>
                    <a:pt x="2632" y="2142"/>
                    <a:pt x="2784" y="1798"/>
                    <a:pt x="2800" y="1445"/>
                  </a:cubicBezTo>
                  <a:cubicBezTo>
                    <a:pt x="2818" y="1064"/>
                    <a:pt x="2685" y="706"/>
                    <a:pt x="2424" y="432"/>
                  </a:cubicBezTo>
                  <a:cubicBezTo>
                    <a:pt x="2158" y="155"/>
                    <a:pt x="1791" y="1"/>
                    <a:pt x="1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4" name="Google Shape;2114;p53"/>
          <p:cNvSpPr txBox="1"/>
          <p:nvPr/>
        </p:nvSpPr>
        <p:spPr>
          <a:xfrm>
            <a:off x="822550" y="1874118"/>
            <a:ext cx="2833006" cy="6654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dirty="0">
                <a:solidFill>
                  <a:schemeClr val="dk1"/>
                </a:solidFill>
                <a:latin typeface="Poppins"/>
                <a:ea typeface="Poppins"/>
                <a:cs typeface="Poppins"/>
                <a:sym typeface="Poppins"/>
              </a:rPr>
              <a:t>- Convered the list of images to numPy array</a:t>
            </a:r>
          </a:p>
          <a:p>
            <a:pPr marL="0" lvl="0" indent="0" rtl="0">
              <a:lnSpc>
                <a:spcPct val="115000"/>
              </a:lnSpc>
              <a:spcBef>
                <a:spcPts val="0"/>
              </a:spcBef>
              <a:spcAft>
                <a:spcPts val="0"/>
              </a:spcAft>
              <a:buNone/>
            </a:pPr>
            <a:r>
              <a:rPr lang="en" dirty="0">
                <a:solidFill>
                  <a:schemeClr val="dk1"/>
                </a:solidFill>
                <a:latin typeface="Poppins"/>
                <a:ea typeface="Poppins"/>
                <a:cs typeface="Poppins"/>
                <a:sym typeface="Poppins"/>
              </a:rPr>
              <a:t>- Normalized pixel values in training data</a:t>
            </a:r>
          </a:p>
          <a:p>
            <a:pPr marL="0" lvl="0" indent="0" algn="r" rtl="0">
              <a:lnSpc>
                <a:spcPct val="115000"/>
              </a:lnSpc>
              <a:spcBef>
                <a:spcPts val="0"/>
              </a:spcBef>
              <a:spcAft>
                <a:spcPts val="0"/>
              </a:spcAft>
              <a:buNone/>
            </a:pPr>
            <a:endParaRPr b="1" dirty="0">
              <a:solidFill>
                <a:schemeClr val="dk1"/>
              </a:solidFill>
              <a:latin typeface="Poppins"/>
              <a:ea typeface="Poppins"/>
              <a:cs typeface="Poppins"/>
              <a:sym typeface="Poppins"/>
            </a:endParaRPr>
          </a:p>
        </p:txBody>
      </p:sp>
      <p:cxnSp>
        <p:nvCxnSpPr>
          <p:cNvPr id="2115" name="Google Shape;2115;p53"/>
          <p:cNvCxnSpPr>
            <a:cxnSpLocks/>
            <a:stCxn id="2105" idx="3"/>
          </p:cNvCxnSpPr>
          <p:nvPr/>
        </p:nvCxnSpPr>
        <p:spPr>
          <a:xfrm>
            <a:off x="2465614" y="1749640"/>
            <a:ext cx="1740061" cy="737100"/>
          </a:xfrm>
          <a:prstGeom prst="bentConnector3">
            <a:avLst>
              <a:gd name="adj1" fmla="val 73929"/>
            </a:avLst>
          </a:prstGeom>
          <a:noFill/>
          <a:ln w="9525" cap="flat" cmpd="sng">
            <a:solidFill>
              <a:schemeClr val="lt2"/>
            </a:solidFill>
            <a:prstDash val="solid"/>
            <a:round/>
            <a:headEnd type="oval" w="med" len="med"/>
            <a:tailEnd type="none" w="med" len="med"/>
          </a:ln>
        </p:spPr>
      </p:cxnSp>
      <p:cxnSp>
        <p:nvCxnSpPr>
          <p:cNvPr id="2116" name="Google Shape;2116;p53"/>
          <p:cNvCxnSpPr>
            <a:cxnSpLocks/>
            <a:stCxn id="2109" idx="3"/>
          </p:cNvCxnSpPr>
          <p:nvPr/>
        </p:nvCxnSpPr>
        <p:spPr>
          <a:xfrm flipV="1">
            <a:off x="2465614" y="3170977"/>
            <a:ext cx="1586020" cy="391761"/>
          </a:xfrm>
          <a:prstGeom prst="bentConnector3">
            <a:avLst>
              <a:gd name="adj1" fmla="val 50000"/>
            </a:avLst>
          </a:prstGeom>
          <a:noFill/>
          <a:ln w="9525" cap="flat" cmpd="sng">
            <a:solidFill>
              <a:schemeClr val="lt2"/>
            </a:solidFill>
            <a:prstDash val="solid"/>
            <a:round/>
            <a:headEnd type="oval" w="med" len="med"/>
            <a:tailEnd type="none" w="med" len="med"/>
          </a:ln>
        </p:spPr>
      </p:cxnSp>
      <p:cxnSp>
        <p:nvCxnSpPr>
          <p:cNvPr id="2117" name="Google Shape;2117;p53"/>
          <p:cNvCxnSpPr>
            <a:cxnSpLocks/>
          </p:cNvCxnSpPr>
          <p:nvPr/>
        </p:nvCxnSpPr>
        <p:spPr>
          <a:xfrm flipH="1">
            <a:off x="5053525" y="1375757"/>
            <a:ext cx="726000" cy="870300"/>
          </a:xfrm>
          <a:prstGeom prst="bentConnector2">
            <a:avLst/>
          </a:prstGeom>
          <a:noFill/>
          <a:ln w="9525" cap="flat" cmpd="sng">
            <a:solidFill>
              <a:schemeClr val="lt2"/>
            </a:solidFill>
            <a:prstDash val="solid"/>
            <a:round/>
            <a:headEnd type="oval" w="med" len="med"/>
            <a:tailEnd type="none" w="med" len="med"/>
          </a:ln>
        </p:spPr>
      </p:cxnSp>
      <p:pic>
        <p:nvPicPr>
          <p:cNvPr id="4" name="Picture 3">
            <a:extLst>
              <a:ext uri="{FF2B5EF4-FFF2-40B4-BE49-F238E27FC236}">
                <a16:creationId xmlns:a16="http://schemas.microsoft.com/office/drawing/2014/main" id="{6C5FB021-B2FF-F8B6-8B5B-5FAEE01994A9}"/>
              </a:ext>
            </a:extLst>
          </p:cNvPr>
          <p:cNvPicPr>
            <a:picLocks noChangeAspect="1"/>
          </p:cNvPicPr>
          <p:nvPr/>
        </p:nvPicPr>
        <p:blipFill>
          <a:blip r:embed="rId3"/>
          <a:stretch>
            <a:fillRect/>
          </a:stretch>
        </p:blipFill>
        <p:spPr>
          <a:xfrm>
            <a:off x="5688878" y="3685527"/>
            <a:ext cx="2859130" cy="1427902"/>
          </a:xfrm>
          <a:prstGeom prst="rect">
            <a:avLst/>
          </a:prstGeom>
        </p:spPr>
      </p:pic>
      <p:pic>
        <p:nvPicPr>
          <p:cNvPr id="11266" name="Picture 2" descr="4 Tips for Advanced Feature Engineering and Preprocessing | by Maarten  Grootendorst | Towards Data Science">
            <a:extLst>
              <a:ext uri="{FF2B5EF4-FFF2-40B4-BE49-F238E27FC236}">
                <a16:creationId xmlns:a16="http://schemas.microsoft.com/office/drawing/2014/main" id="{F7454E5A-4603-F499-163E-432A7E14CB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6718" y="427404"/>
            <a:ext cx="1267363" cy="70972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2"/>
        <p:cNvGrpSpPr/>
        <p:nvPr/>
      </p:nvGrpSpPr>
      <p:grpSpPr>
        <a:xfrm>
          <a:off x="0" y="0"/>
          <a:ext cx="0" cy="0"/>
          <a:chOff x="0" y="0"/>
          <a:chExt cx="0" cy="0"/>
        </a:xfrm>
      </p:grpSpPr>
      <p:sp>
        <p:nvSpPr>
          <p:cNvPr id="1735" name="Google Shape;173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Modelling (Baseline)</a:t>
            </a:r>
            <a:endParaRPr dirty="0"/>
          </a:p>
        </p:txBody>
      </p:sp>
      <p:sp>
        <p:nvSpPr>
          <p:cNvPr id="18" name="Google Shape;1637;p41">
            <a:extLst>
              <a:ext uri="{FF2B5EF4-FFF2-40B4-BE49-F238E27FC236}">
                <a16:creationId xmlns:a16="http://schemas.microsoft.com/office/drawing/2014/main" id="{B71D8AD4-6824-D2BC-B651-6D83F3EB0E8E}"/>
              </a:ext>
            </a:extLst>
          </p:cNvPr>
          <p:cNvSpPr txBox="1">
            <a:spLocks/>
          </p:cNvSpPr>
          <p:nvPr/>
        </p:nvSpPr>
        <p:spPr>
          <a:xfrm>
            <a:off x="720001" y="1303475"/>
            <a:ext cx="6023700" cy="30807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1pPr>
            <a:lvl2pPr marL="914400" marR="0" lvl="1"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2pPr>
            <a:lvl3pPr marL="1371600" marR="0" lvl="2"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3pPr>
            <a:lvl4pPr marL="1828800" marR="0" lvl="3"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4pPr>
            <a:lvl5pPr marL="2286000" marR="0" lvl="4"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5pPr>
            <a:lvl6pPr marL="2743200" marR="0" lvl="5"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6pPr>
            <a:lvl7pPr marL="3200400" marR="0" lvl="6"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7pPr>
            <a:lvl8pPr marL="3657600" marR="0" lvl="7"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8pPr>
            <a:lvl9pPr marL="4114800" marR="0" lvl="8" indent="-317500" algn="ctr" rtl="0">
              <a:lnSpc>
                <a:spcPct val="100000"/>
              </a:lnSpc>
              <a:spcBef>
                <a:spcPts val="0"/>
              </a:spcBef>
              <a:spcAft>
                <a:spcPts val="0"/>
              </a:spcAft>
              <a:buClr>
                <a:schemeClr val="dk1"/>
              </a:buClr>
              <a:buSzPts val="1400"/>
              <a:buFont typeface="Poppins"/>
              <a:buNone/>
              <a:defRPr sz="1400" b="0" i="0" u="none" strike="noStrike" cap="none">
                <a:solidFill>
                  <a:schemeClr val="dk1"/>
                </a:solidFill>
                <a:latin typeface="Poppins"/>
                <a:ea typeface="Poppins"/>
                <a:cs typeface="Poppins"/>
                <a:sym typeface="Poppins"/>
              </a:defRPr>
            </a:lvl9pPr>
          </a:lstStyle>
          <a:p>
            <a:pPr marL="0" indent="0">
              <a:lnSpc>
                <a:spcPct val="150000"/>
              </a:lnSpc>
            </a:pPr>
            <a:r>
              <a:rPr lang="en-US" dirty="0"/>
              <a:t>- Created a baseline model to predict the class labels. Used a </a:t>
            </a:r>
            <a:r>
              <a:rPr lang="en-US" dirty="0" err="1"/>
              <a:t>Lenet</a:t>
            </a:r>
            <a:r>
              <a:rPr lang="en-US" dirty="0"/>
              <a:t> 5 model</a:t>
            </a:r>
          </a:p>
          <a:p>
            <a:pPr marL="0" indent="0">
              <a:lnSpc>
                <a:spcPct val="150000"/>
              </a:lnSpc>
            </a:pPr>
            <a:r>
              <a:rPr lang="en-US" dirty="0"/>
              <a:t>- Compiled the model with the Adam optimizer &amp; sparse categorical </a:t>
            </a:r>
            <a:r>
              <a:rPr lang="en-US" dirty="0" err="1"/>
              <a:t>crossentropy</a:t>
            </a:r>
            <a:r>
              <a:rPr lang="en-US" dirty="0"/>
              <a:t> loss.</a:t>
            </a:r>
          </a:p>
          <a:p>
            <a:pPr marL="0" indent="0">
              <a:lnSpc>
                <a:spcPct val="150000"/>
              </a:lnSpc>
            </a:pPr>
            <a:r>
              <a:rPr lang="en-US" dirty="0"/>
              <a:t>- Trained the model on the preprocessed and augmented data.</a:t>
            </a:r>
          </a:p>
          <a:p>
            <a:pPr marL="0" indent="0">
              <a:lnSpc>
                <a:spcPct val="150000"/>
              </a:lnSpc>
            </a:pPr>
            <a:r>
              <a:rPr lang="en-US" dirty="0"/>
              <a:t>- Monitored training accuracy, validation accuracy, and loss during epochs.</a:t>
            </a:r>
          </a:p>
          <a:p>
            <a:pPr marL="0" indent="0">
              <a:lnSpc>
                <a:spcPct val="150000"/>
              </a:lnSpc>
            </a:pPr>
            <a:r>
              <a:rPr lang="en-US" dirty="0"/>
              <a:t>- Plotted training &amp; validation accuracy and loss values</a:t>
            </a:r>
          </a:p>
          <a:p>
            <a:pPr marL="0" indent="0">
              <a:lnSpc>
                <a:spcPct val="150000"/>
              </a:lnSpc>
            </a:pPr>
            <a:r>
              <a:rPr lang="en-US" dirty="0"/>
              <a:t>- Assessed the model's performance using accuracy metrics.</a:t>
            </a:r>
          </a:p>
          <a:p>
            <a:pPr marL="0" indent="0">
              <a:lnSpc>
                <a:spcPct val="150000"/>
              </a:lnSpc>
            </a:pPr>
            <a:r>
              <a:rPr lang="en-US" dirty="0"/>
              <a:t>- Use additional metrics like precision, recall and F1 score for more in depth understanding. (Classification report)</a:t>
            </a:r>
          </a:p>
          <a:p>
            <a:pPr marL="0" indent="0"/>
            <a:endParaRPr lang="en-US" dirty="0"/>
          </a:p>
        </p:txBody>
      </p:sp>
      <p:pic>
        <p:nvPicPr>
          <p:cNvPr id="3" name="Picture 2">
            <a:extLst>
              <a:ext uri="{FF2B5EF4-FFF2-40B4-BE49-F238E27FC236}">
                <a16:creationId xmlns:a16="http://schemas.microsoft.com/office/drawing/2014/main" id="{EAC80964-4D82-E140-D378-B6C852E0BDB3}"/>
              </a:ext>
            </a:extLst>
          </p:cNvPr>
          <p:cNvPicPr>
            <a:picLocks noChangeAspect="1"/>
          </p:cNvPicPr>
          <p:nvPr/>
        </p:nvPicPr>
        <p:blipFill>
          <a:blip r:embed="rId3"/>
          <a:stretch>
            <a:fillRect/>
          </a:stretch>
        </p:blipFill>
        <p:spPr>
          <a:xfrm>
            <a:off x="6671967" y="2843847"/>
            <a:ext cx="1611896" cy="2234422"/>
          </a:xfrm>
          <a:prstGeom prst="rect">
            <a:avLst/>
          </a:prstGeom>
        </p:spPr>
      </p:pic>
      <p:pic>
        <p:nvPicPr>
          <p:cNvPr id="5" name="Picture 4">
            <a:extLst>
              <a:ext uri="{FF2B5EF4-FFF2-40B4-BE49-F238E27FC236}">
                <a16:creationId xmlns:a16="http://schemas.microsoft.com/office/drawing/2014/main" id="{F0EC911C-2587-946B-1BEC-208F1BEA69FC}"/>
              </a:ext>
            </a:extLst>
          </p:cNvPr>
          <p:cNvPicPr>
            <a:picLocks noChangeAspect="1"/>
          </p:cNvPicPr>
          <p:nvPr/>
        </p:nvPicPr>
        <p:blipFill>
          <a:blip r:embed="rId4"/>
          <a:stretch>
            <a:fillRect/>
          </a:stretch>
        </p:blipFill>
        <p:spPr>
          <a:xfrm>
            <a:off x="6671967" y="1303475"/>
            <a:ext cx="2113392" cy="136067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6"/>
        <p:cNvGrpSpPr/>
        <p:nvPr/>
      </p:nvGrpSpPr>
      <p:grpSpPr>
        <a:xfrm>
          <a:off x="0" y="0"/>
          <a:ext cx="0" cy="0"/>
          <a:chOff x="0" y="0"/>
          <a:chExt cx="0" cy="0"/>
        </a:xfrm>
      </p:grpSpPr>
      <p:sp>
        <p:nvSpPr>
          <p:cNvPr id="1667" name="Google Shape;1667;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Error Analysis</a:t>
            </a:r>
            <a:endParaRPr dirty="0"/>
          </a:p>
        </p:txBody>
      </p:sp>
      <p:sp>
        <p:nvSpPr>
          <p:cNvPr id="1668" name="Google Shape;1668;p42"/>
          <p:cNvSpPr txBox="1">
            <a:spLocks noGrp="1"/>
          </p:cNvSpPr>
          <p:nvPr>
            <p:ph type="subTitle" idx="6"/>
          </p:nvPr>
        </p:nvSpPr>
        <p:spPr>
          <a:xfrm>
            <a:off x="6448972" y="23238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SG" sz="1400" dirty="0">
                <a:solidFill>
                  <a:schemeClr val="accent2">
                    <a:lumMod val="75000"/>
                  </a:schemeClr>
                </a:solidFill>
                <a:latin typeface="Poppins" panose="00000500000000000000" pitchFamily="2" charset="0"/>
                <a:cs typeface="Poppins" panose="00000500000000000000" pitchFamily="2" charset="0"/>
              </a:rPr>
              <a:t>Conclusion</a:t>
            </a:r>
            <a:endParaRPr sz="1400" dirty="0">
              <a:solidFill>
                <a:schemeClr val="accent2">
                  <a:lumMod val="75000"/>
                </a:schemeClr>
              </a:solidFill>
              <a:latin typeface="Poppins" panose="00000500000000000000" pitchFamily="2" charset="0"/>
              <a:cs typeface="Poppins" panose="00000500000000000000" pitchFamily="2" charset="0"/>
            </a:endParaRPr>
          </a:p>
        </p:txBody>
      </p:sp>
      <p:sp>
        <p:nvSpPr>
          <p:cNvPr id="1669" name="Google Shape;1669;p42"/>
          <p:cNvSpPr txBox="1">
            <a:spLocks noGrp="1"/>
          </p:cNvSpPr>
          <p:nvPr>
            <p:ph type="subTitle" idx="1"/>
          </p:nvPr>
        </p:nvSpPr>
        <p:spPr>
          <a:xfrm>
            <a:off x="719999" y="2649975"/>
            <a:ext cx="2251800" cy="22894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Printed 25 examples of mislabeled images by the classifier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Happens when </a:t>
            </a:r>
            <a:r>
              <a:rPr lang="en-US" dirty="0" err="1"/>
              <a:t>test_labels</a:t>
            </a:r>
            <a:r>
              <a:rPr lang="en-US" dirty="0"/>
              <a:t> != </a:t>
            </a:r>
            <a:r>
              <a:rPr lang="en-US" dirty="0" err="1"/>
              <a:t>pred_labels</a:t>
            </a:r>
            <a:endParaRPr lang="en-US" dirty="0"/>
          </a:p>
        </p:txBody>
      </p:sp>
      <p:sp>
        <p:nvSpPr>
          <p:cNvPr id="1670" name="Google Shape;1670;p42"/>
          <p:cNvSpPr txBox="1">
            <a:spLocks noGrp="1"/>
          </p:cNvSpPr>
          <p:nvPr>
            <p:ph type="subTitle" idx="2"/>
          </p:nvPr>
        </p:nvSpPr>
        <p:spPr>
          <a:xfrm>
            <a:off x="3584484" y="26499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Examined the confusion matrix to identify which classes are being misclassified more.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
        <p:nvSpPr>
          <p:cNvPr id="1671" name="Google Shape;1671;p42"/>
          <p:cNvSpPr txBox="1">
            <a:spLocks noGrp="1"/>
          </p:cNvSpPr>
          <p:nvPr>
            <p:ph type="subTitle" idx="3"/>
          </p:nvPr>
        </p:nvSpPr>
        <p:spPr>
          <a:xfrm>
            <a:off x="6448975" y="2649975"/>
            <a:ext cx="1981800" cy="10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The classifier has trouble with street and buildings.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It has also trouble with sea, glacier and mountain as well.</a:t>
            </a:r>
          </a:p>
          <a:p>
            <a:pPr marL="0" lvl="0" indent="0" algn="l" rtl="0">
              <a:spcBef>
                <a:spcPts val="0"/>
              </a:spcBef>
              <a:spcAft>
                <a:spcPts val="0"/>
              </a:spcAft>
              <a:buNone/>
            </a:pPr>
            <a:endParaRPr lang="en-US" dirty="0"/>
          </a:p>
        </p:txBody>
      </p:sp>
      <p:sp>
        <p:nvSpPr>
          <p:cNvPr id="1672" name="Google Shape;1672;p42"/>
          <p:cNvSpPr txBox="1">
            <a:spLocks noGrp="1"/>
          </p:cNvSpPr>
          <p:nvPr>
            <p:ph type="subTitle" idx="4"/>
          </p:nvPr>
        </p:nvSpPr>
        <p:spPr>
          <a:xfrm>
            <a:off x="720000" y="2323875"/>
            <a:ext cx="225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solidFill>
                  <a:schemeClr val="accent2">
                    <a:lumMod val="75000"/>
                  </a:schemeClr>
                </a:solidFill>
                <a:latin typeface="Poppins" panose="00000500000000000000" pitchFamily="2" charset="0"/>
                <a:cs typeface="Poppins" panose="00000500000000000000" pitchFamily="2" charset="0"/>
              </a:rPr>
              <a:t>Mislabelled Images</a:t>
            </a:r>
            <a:endParaRPr sz="1400" dirty="0">
              <a:solidFill>
                <a:schemeClr val="accent2">
                  <a:lumMod val="75000"/>
                </a:schemeClr>
              </a:solidFill>
              <a:latin typeface="Poppins" panose="00000500000000000000" pitchFamily="2" charset="0"/>
              <a:cs typeface="Poppins" panose="00000500000000000000" pitchFamily="2" charset="0"/>
            </a:endParaRPr>
          </a:p>
        </p:txBody>
      </p:sp>
      <p:sp>
        <p:nvSpPr>
          <p:cNvPr id="1673" name="Google Shape;1673;p42"/>
          <p:cNvSpPr txBox="1">
            <a:spLocks noGrp="1"/>
          </p:cNvSpPr>
          <p:nvPr>
            <p:ph type="subTitle" idx="5"/>
          </p:nvPr>
        </p:nvSpPr>
        <p:spPr>
          <a:xfrm>
            <a:off x="3584483" y="2323875"/>
            <a:ext cx="19818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solidFill>
                  <a:schemeClr val="accent2">
                    <a:lumMod val="75000"/>
                  </a:schemeClr>
                </a:solidFill>
                <a:latin typeface="Poppins" panose="00000500000000000000" pitchFamily="2" charset="0"/>
                <a:cs typeface="Poppins" panose="00000500000000000000" pitchFamily="2" charset="0"/>
              </a:rPr>
              <a:t>Confusion Matrix</a:t>
            </a:r>
            <a:endParaRPr sz="1400" dirty="0">
              <a:solidFill>
                <a:schemeClr val="accent2">
                  <a:lumMod val="75000"/>
                </a:schemeClr>
              </a:solidFill>
              <a:latin typeface="Poppins" panose="00000500000000000000" pitchFamily="2" charset="0"/>
              <a:cs typeface="Poppins" panose="00000500000000000000" pitchFamily="2" charset="0"/>
            </a:endParaRPr>
          </a:p>
        </p:txBody>
      </p:sp>
      <p:pic>
        <p:nvPicPr>
          <p:cNvPr id="3" name="Picture 2">
            <a:extLst>
              <a:ext uri="{FF2B5EF4-FFF2-40B4-BE49-F238E27FC236}">
                <a16:creationId xmlns:a16="http://schemas.microsoft.com/office/drawing/2014/main" id="{0E1252E6-3F86-164E-4E50-83B114216735}"/>
              </a:ext>
            </a:extLst>
          </p:cNvPr>
          <p:cNvPicPr>
            <a:picLocks noChangeAspect="1"/>
          </p:cNvPicPr>
          <p:nvPr/>
        </p:nvPicPr>
        <p:blipFill>
          <a:blip r:embed="rId3"/>
          <a:stretch>
            <a:fillRect/>
          </a:stretch>
        </p:blipFill>
        <p:spPr>
          <a:xfrm>
            <a:off x="1060972" y="1032345"/>
            <a:ext cx="1149141" cy="1291530"/>
          </a:xfrm>
          <a:prstGeom prst="rect">
            <a:avLst/>
          </a:prstGeom>
        </p:spPr>
      </p:pic>
      <p:pic>
        <p:nvPicPr>
          <p:cNvPr id="5" name="Picture 4">
            <a:extLst>
              <a:ext uri="{FF2B5EF4-FFF2-40B4-BE49-F238E27FC236}">
                <a16:creationId xmlns:a16="http://schemas.microsoft.com/office/drawing/2014/main" id="{89079A52-3AF4-B4A4-4719-FA234639065D}"/>
              </a:ext>
            </a:extLst>
          </p:cNvPr>
          <p:cNvPicPr>
            <a:picLocks noChangeAspect="1"/>
          </p:cNvPicPr>
          <p:nvPr/>
        </p:nvPicPr>
        <p:blipFill>
          <a:blip r:embed="rId4"/>
          <a:stretch>
            <a:fillRect/>
          </a:stretch>
        </p:blipFill>
        <p:spPr>
          <a:xfrm>
            <a:off x="3385495" y="1017726"/>
            <a:ext cx="1929540" cy="1306150"/>
          </a:xfrm>
          <a:prstGeom prst="rect">
            <a:avLst/>
          </a:prstGeom>
        </p:spPr>
      </p:pic>
      <p:pic>
        <p:nvPicPr>
          <p:cNvPr id="7" name="Picture 6" descr="A close-up of a word&#10;&#10;Description automatically generated">
            <a:extLst>
              <a:ext uri="{FF2B5EF4-FFF2-40B4-BE49-F238E27FC236}">
                <a16:creationId xmlns:a16="http://schemas.microsoft.com/office/drawing/2014/main" id="{55217DB9-1AB6-195A-CA6F-F74D5E163FD2}"/>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372602" y="1097089"/>
            <a:ext cx="1840669" cy="122678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Additional Models </a:t>
            </a:r>
            <a:endParaRPr dirty="0"/>
          </a:p>
        </p:txBody>
      </p:sp>
      <p:sp>
        <p:nvSpPr>
          <p:cNvPr id="2219" name="Google Shape;2219;p58"/>
          <p:cNvSpPr txBox="1">
            <a:spLocks noGrp="1"/>
          </p:cNvSpPr>
          <p:nvPr>
            <p:ph type="subTitle" idx="1"/>
          </p:nvPr>
        </p:nvSpPr>
        <p:spPr>
          <a:xfrm>
            <a:off x="713224" y="1635069"/>
            <a:ext cx="7851111" cy="8731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Description: VGG16 is a convolutional neural network architecture with 16 layers, known for its simplicity and effectiveness in image classification tasks.</a:t>
            </a:r>
            <a:endParaRPr lang="en-US" b="1" dirty="0"/>
          </a:p>
        </p:txBody>
      </p:sp>
      <p:sp>
        <p:nvSpPr>
          <p:cNvPr id="2220" name="Google Shape;2220;p58"/>
          <p:cNvSpPr txBox="1">
            <a:spLocks noGrp="1"/>
          </p:cNvSpPr>
          <p:nvPr>
            <p:ph type="subTitle" idx="2"/>
          </p:nvPr>
        </p:nvSpPr>
        <p:spPr>
          <a:xfrm>
            <a:off x="713224" y="2804238"/>
            <a:ext cx="7851110" cy="64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Description: </a:t>
            </a:r>
            <a:r>
              <a:rPr lang="en-US" dirty="0" err="1"/>
              <a:t>ResNet</a:t>
            </a:r>
            <a:r>
              <a:rPr lang="en-US" dirty="0"/>
              <a:t> (Residual Neural Network) is a deep learning model architecture known for its effectiveness in training very deep neural networks.</a:t>
            </a:r>
          </a:p>
        </p:txBody>
      </p:sp>
      <p:sp>
        <p:nvSpPr>
          <p:cNvPr id="2221" name="Google Shape;2221;p58"/>
          <p:cNvSpPr txBox="1">
            <a:spLocks noGrp="1"/>
          </p:cNvSpPr>
          <p:nvPr>
            <p:ph type="subTitle" idx="3"/>
          </p:nvPr>
        </p:nvSpPr>
        <p:spPr>
          <a:xfrm>
            <a:off x="713225" y="1201495"/>
            <a:ext cx="55785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400" dirty="0">
                <a:solidFill>
                  <a:schemeClr val="accent2">
                    <a:lumMod val="75000"/>
                  </a:schemeClr>
                </a:solidFill>
                <a:latin typeface="Poppins" panose="00000500000000000000" pitchFamily="2" charset="0"/>
                <a:cs typeface="Poppins" panose="00000500000000000000" pitchFamily="2" charset="0"/>
              </a:rPr>
              <a:t>1. VGG16</a:t>
            </a:r>
            <a:endParaRPr sz="1400" dirty="0">
              <a:solidFill>
                <a:schemeClr val="accent2">
                  <a:lumMod val="75000"/>
                </a:schemeClr>
              </a:solidFill>
              <a:latin typeface="Poppins" panose="00000500000000000000" pitchFamily="2" charset="0"/>
              <a:cs typeface="Poppins" panose="00000500000000000000" pitchFamily="2" charset="0"/>
            </a:endParaRPr>
          </a:p>
        </p:txBody>
      </p:sp>
      <p:sp>
        <p:nvSpPr>
          <p:cNvPr id="2222" name="Google Shape;2222;p58"/>
          <p:cNvSpPr txBox="1">
            <a:spLocks noGrp="1"/>
          </p:cNvSpPr>
          <p:nvPr>
            <p:ph type="subTitle" idx="4"/>
          </p:nvPr>
        </p:nvSpPr>
        <p:spPr>
          <a:xfrm>
            <a:off x="713224" y="2370600"/>
            <a:ext cx="55785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SG" sz="1400" dirty="0">
                <a:solidFill>
                  <a:schemeClr val="accent2">
                    <a:lumMod val="75000"/>
                  </a:schemeClr>
                </a:solidFill>
                <a:latin typeface="Poppins" panose="00000500000000000000" pitchFamily="2" charset="0"/>
                <a:cs typeface="Poppins" panose="00000500000000000000" pitchFamily="2" charset="0"/>
              </a:rPr>
              <a:t>2. </a:t>
            </a:r>
            <a:r>
              <a:rPr lang="en-SG" sz="1400" dirty="0" err="1">
                <a:solidFill>
                  <a:schemeClr val="accent2">
                    <a:lumMod val="75000"/>
                  </a:schemeClr>
                </a:solidFill>
                <a:latin typeface="Poppins" panose="00000500000000000000" pitchFamily="2" charset="0"/>
                <a:cs typeface="Poppins" panose="00000500000000000000" pitchFamily="2" charset="0"/>
              </a:rPr>
              <a:t>ResNet</a:t>
            </a:r>
            <a:endParaRPr lang="en-SG" sz="1400" dirty="0">
              <a:solidFill>
                <a:schemeClr val="accent2">
                  <a:lumMod val="75000"/>
                </a:schemeClr>
              </a:solidFill>
              <a:latin typeface="Poppins" panose="00000500000000000000" pitchFamily="2" charset="0"/>
              <a:cs typeface="Poppins" panose="00000500000000000000" pitchFamily="2" charset="0"/>
            </a:endParaRPr>
          </a:p>
        </p:txBody>
      </p:sp>
      <p:sp>
        <p:nvSpPr>
          <p:cNvPr id="2" name="Google Shape;2221;p58">
            <a:extLst>
              <a:ext uri="{FF2B5EF4-FFF2-40B4-BE49-F238E27FC236}">
                <a16:creationId xmlns:a16="http://schemas.microsoft.com/office/drawing/2014/main" id="{DE02C868-4145-E6C8-1F31-74D0F90C6741}"/>
              </a:ext>
            </a:extLst>
          </p:cNvPr>
          <p:cNvSpPr txBox="1">
            <a:spLocks/>
          </p:cNvSpPr>
          <p:nvPr/>
        </p:nvSpPr>
        <p:spPr>
          <a:xfrm>
            <a:off x="713224" y="3582746"/>
            <a:ext cx="5578500" cy="402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IBM Plex Mono"/>
              <a:buNone/>
              <a:defRPr sz="2000" b="1" i="0" u="none" strike="noStrike" cap="none">
                <a:solidFill>
                  <a:schemeClr val="dk1"/>
                </a:solidFill>
                <a:latin typeface="IBM Plex Mono"/>
                <a:ea typeface="IBM Plex Mono"/>
                <a:cs typeface="IBM Plex Mono"/>
                <a:sym typeface="IBM Plex Mono"/>
              </a:defRPr>
            </a:lvl1pPr>
            <a:lvl2pPr marL="914400" marR="0" lvl="1"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2pPr>
            <a:lvl3pPr marL="1371600" marR="0" lvl="2"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3pPr>
            <a:lvl4pPr marL="1828800" marR="0" lvl="3"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4pPr>
            <a:lvl5pPr marL="2286000" marR="0" lvl="4"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5pPr>
            <a:lvl6pPr marL="2743200" marR="0" lvl="5"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6pPr>
            <a:lvl7pPr marL="3200400" marR="0" lvl="6"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7pPr>
            <a:lvl8pPr marL="3657600" marR="0" lvl="7"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8pPr>
            <a:lvl9pPr marL="4114800" marR="0" lvl="8"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9pPr>
          </a:lstStyle>
          <a:p>
            <a:pPr marL="0" indent="0"/>
            <a:r>
              <a:rPr lang="en-US" sz="1400" dirty="0">
                <a:solidFill>
                  <a:schemeClr val="accent2">
                    <a:lumMod val="75000"/>
                  </a:schemeClr>
                </a:solidFill>
                <a:latin typeface="Poppins" panose="00000500000000000000" pitchFamily="2" charset="0"/>
                <a:cs typeface="Poppins" panose="00000500000000000000" pitchFamily="2" charset="0"/>
              </a:rPr>
              <a:t>3. Custom CNN</a:t>
            </a:r>
          </a:p>
        </p:txBody>
      </p:sp>
      <p:sp>
        <p:nvSpPr>
          <p:cNvPr id="6" name="TextBox 5">
            <a:extLst>
              <a:ext uri="{FF2B5EF4-FFF2-40B4-BE49-F238E27FC236}">
                <a16:creationId xmlns:a16="http://schemas.microsoft.com/office/drawing/2014/main" id="{7151D631-2908-AC0D-F37B-377BE25697D8}"/>
              </a:ext>
            </a:extLst>
          </p:cNvPr>
          <p:cNvSpPr txBox="1"/>
          <p:nvPr/>
        </p:nvSpPr>
        <p:spPr>
          <a:xfrm>
            <a:off x="720000" y="4120954"/>
            <a:ext cx="8098975" cy="523220"/>
          </a:xfrm>
          <a:prstGeom prst="rect">
            <a:avLst/>
          </a:prstGeom>
          <a:noFill/>
        </p:spPr>
        <p:txBody>
          <a:bodyPr wrap="square">
            <a:spAutoFit/>
          </a:bodyPr>
          <a:lstStyle/>
          <a:p>
            <a:r>
              <a:rPr lang="en-US" dirty="0">
                <a:latin typeface="Poppins" panose="00000500000000000000" pitchFamily="2" charset="0"/>
                <a:cs typeface="Poppins" panose="00000500000000000000" pitchFamily="2" charset="0"/>
              </a:rPr>
              <a:t>Description: Custom CNN is a convolutional neural network architecture designed from scratch for the specific image classification task.</a:t>
            </a:r>
            <a:endParaRPr lang="en-SG" dirty="0">
              <a:latin typeface="Poppins" panose="00000500000000000000" pitchFamily="2" charset="0"/>
              <a:cs typeface="Poppins" panose="00000500000000000000" pitchFamily="2" charset="0"/>
            </a:endParaRPr>
          </a:p>
        </p:txBody>
      </p:sp>
      <p:pic>
        <p:nvPicPr>
          <p:cNvPr id="7170" name="Picture 2" descr="Deep learning - Free electronics icons">
            <a:extLst>
              <a:ext uri="{FF2B5EF4-FFF2-40B4-BE49-F238E27FC236}">
                <a16:creationId xmlns:a16="http://schemas.microsoft.com/office/drawing/2014/main" id="{3B720690-7A65-EAD7-E9CC-A803C70915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35634" y="470461"/>
            <a:ext cx="1028700" cy="10287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17"/>
        <p:cNvGrpSpPr/>
        <p:nvPr/>
      </p:nvGrpSpPr>
      <p:grpSpPr>
        <a:xfrm>
          <a:off x="0" y="0"/>
          <a:ext cx="0" cy="0"/>
          <a:chOff x="0" y="0"/>
          <a:chExt cx="0" cy="0"/>
        </a:xfrm>
      </p:grpSpPr>
      <p:sp>
        <p:nvSpPr>
          <p:cNvPr id="2218" name="Google Shape;221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Evaluation &amp; Analysis</a:t>
            </a:r>
            <a:endParaRPr dirty="0"/>
          </a:p>
        </p:txBody>
      </p:sp>
      <p:sp>
        <p:nvSpPr>
          <p:cNvPr id="2219" name="Google Shape;2219;p58"/>
          <p:cNvSpPr txBox="1">
            <a:spLocks noGrp="1"/>
          </p:cNvSpPr>
          <p:nvPr>
            <p:ph type="subTitle" idx="1"/>
          </p:nvPr>
        </p:nvSpPr>
        <p:spPr>
          <a:xfrm>
            <a:off x="719999" y="1120719"/>
            <a:ext cx="7534093" cy="8731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solidFill>
                  <a:schemeClr val="accent2">
                    <a:lumMod val="75000"/>
                  </a:schemeClr>
                </a:solidFill>
              </a:rPr>
              <a:t>1. Fine-tuning Hyperparameters: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Experimented with various hyperparameters including learning rates, batch sizes, and optimizer settings for each model.</a:t>
            </a:r>
          </a:p>
          <a:p>
            <a:pPr marL="0" lvl="0" indent="0" algn="l" rtl="0">
              <a:spcBef>
                <a:spcPts val="0"/>
              </a:spcBef>
              <a:spcAft>
                <a:spcPts val="0"/>
              </a:spcAft>
              <a:buNone/>
            </a:pPr>
            <a:r>
              <a:rPr lang="en-US" dirty="0"/>
              <a:t>- Adjusted hyperparameters based on the observed performance on validation datasets to prevent overfitting and improve generalization.</a:t>
            </a:r>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solidFill>
                  <a:schemeClr val="accent2">
                    <a:lumMod val="75000"/>
                  </a:schemeClr>
                </a:solidFill>
              </a:rPr>
              <a:t>2. Evaluation Metrics: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Evaluated each model's performance using multiple evaluation metrics such as accuracy, precision, recall, and F1-score through classification report.</a:t>
            </a:r>
          </a:p>
          <a:p>
            <a:pPr marL="0" lvl="0" indent="0" algn="l" rtl="0">
              <a:spcBef>
                <a:spcPts val="0"/>
              </a:spcBef>
              <a:spcAft>
                <a:spcPts val="0"/>
              </a:spcAft>
              <a:buNone/>
            </a:pPr>
            <a:r>
              <a:rPr lang="en-US" dirty="0"/>
              <a:t>- Analyzed learning curves to understand the convergence behavior and identify potential issues like overfitting or underfitting.</a:t>
            </a:r>
          </a:p>
        </p:txBody>
      </p:sp>
      <p:pic>
        <p:nvPicPr>
          <p:cNvPr id="1026" name="Picture 2" descr="How to use Learning Curves to Diagnose Machine Learning Model Performance -  MachineLearningMastery.com">
            <a:extLst>
              <a:ext uri="{FF2B5EF4-FFF2-40B4-BE49-F238E27FC236}">
                <a16:creationId xmlns:a16="http://schemas.microsoft.com/office/drawing/2014/main" id="{25354F18-A002-A6C9-E54C-59EF61D216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99111" y="319598"/>
            <a:ext cx="1509961" cy="12750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ow to use Classification Report in Python (Scikit-learn example) - JC  Chouinard">
            <a:extLst>
              <a:ext uri="{FF2B5EF4-FFF2-40B4-BE49-F238E27FC236}">
                <a16:creationId xmlns:a16="http://schemas.microsoft.com/office/drawing/2014/main" id="{62D23BBC-EE85-AADF-B098-CB1C4AAEB3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1552" y="4200620"/>
            <a:ext cx="2172448" cy="942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3401393"/>
      </p:ext>
    </p:extLst>
  </p:cSld>
  <p:clrMapOvr>
    <a:masterClrMapping/>
  </p:clrMapOvr>
</p:sld>
</file>

<file path=ppt/theme/theme1.xml><?xml version="1.0" encoding="utf-8"?>
<a:theme xmlns:a="http://schemas.openxmlformats.org/drawingml/2006/main" name="Introduction to Coding Workshop by Slidesgo">
  <a:themeElements>
    <a:clrScheme name="Simple Light">
      <a:dk1>
        <a:srgbClr val="1D1D1D"/>
      </a:dk1>
      <a:lt1>
        <a:srgbClr val="F5F8FF"/>
      </a:lt1>
      <a:dk2>
        <a:srgbClr val="0C0A9E"/>
      </a:dk2>
      <a:lt2>
        <a:srgbClr val="EB9109"/>
      </a:lt2>
      <a:accent1>
        <a:srgbClr val="8208D5"/>
      </a:accent1>
      <a:accent2>
        <a:srgbClr val="BFBEF7"/>
      </a:accent2>
      <a:accent3>
        <a:srgbClr val="FFFFFF"/>
      </a:accent3>
      <a:accent4>
        <a:srgbClr val="FFFFFF"/>
      </a:accent4>
      <a:accent5>
        <a:srgbClr val="FFFFFF"/>
      </a:accent5>
      <a:accent6>
        <a:srgbClr val="FFFFFF"/>
      </a:accent6>
      <a:hlink>
        <a:srgbClr val="1D1D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779</TotalTime>
  <Words>1541</Words>
  <Application>Microsoft Office PowerPoint</Application>
  <PresentationFormat>On-screen Show (16:9)</PresentationFormat>
  <Paragraphs>136</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Source Code Pro</vt:lpstr>
      <vt:lpstr>Open Sans</vt:lpstr>
      <vt:lpstr>Arial</vt:lpstr>
      <vt:lpstr>Poppins</vt:lpstr>
      <vt:lpstr>Roboto Condensed Light</vt:lpstr>
      <vt:lpstr>IBM Plex Mono</vt:lpstr>
      <vt:lpstr>Söhne</vt:lpstr>
      <vt:lpstr>Introduction to Coding Workshop by Slidesgo</vt:lpstr>
      <vt:lpstr>Solutioning Part 1 &amp; 2 Report!</vt:lpstr>
      <vt:lpstr>Introduction</vt:lpstr>
      <vt:lpstr>Date Loading &amp; Exploration</vt:lpstr>
      <vt:lpstr>Date Exploration</vt:lpstr>
      <vt:lpstr>Data Pre-Processing</vt:lpstr>
      <vt:lpstr>Modelling (Baseline)</vt:lpstr>
      <vt:lpstr>Error Analysis</vt:lpstr>
      <vt:lpstr>Additional Models </vt:lpstr>
      <vt:lpstr>Evaluation &amp; Analysis</vt:lpstr>
      <vt:lpstr>Evaluation &amp; Analysis</vt:lpstr>
      <vt:lpstr>Evaluation &amp; Analysis</vt:lpstr>
      <vt:lpstr>Best Model</vt:lpstr>
      <vt:lpstr>Conclusion</vt:lpstr>
      <vt:lpstr>Conclusion</vt:lpstr>
      <vt:lpstr>Android Deployment</vt:lpstr>
      <vt:lpstr>Thank You!!!</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Solutioning Part 1 &amp; 2 Report!</dc:title>
  <dc:creator>Alam Rithika</dc:creator>
  <cp:lastModifiedBy>Alam Rithika</cp:lastModifiedBy>
  <cp:revision>2</cp:revision>
  <dcterms:modified xsi:type="dcterms:W3CDTF">2025-02-27T06:47:02Z</dcterms:modified>
</cp:coreProperties>
</file>